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4" r:id="rId8"/>
    <p:sldId id="267" r:id="rId9"/>
    <p:sldId id="265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74"/>
    <p:restoredTop sz="94696"/>
  </p:normalViewPr>
  <p:slideViewPr>
    <p:cSldViewPr snapToGrid="0" snapToObjects="1">
      <p:cViewPr varScale="1">
        <p:scale>
          <a:sx n="83" d="100"/>
          <a:sy n="83" d="100"/>
        </p:scale>
        <p:origin x="23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image" Target="../media/image1.tiff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tiff"/><Relationship Id="rId3" Type="http://schemas.openxmlformats.org/officeDocument/2006/relationships/hyperlink" Target="https://victorzhou.com/blog/gini-impurity/" TargetMode="External"/><Relationship Id="rId7" Type="http://schemas.openxmlformats.org/officeDocument/2006/relationships/image" Target="../media/image21.tiff"/><Relationship Id="rId2" Type="http://schemas.openxmlformats.org/officeDocument/2006/relationships/hyperlink" Target="https://www.listendata.com/2015/03/weight-of-evidence-woe-and-information.html" TargetMode="External"/><Relationship Id="rId1" Type="http://schemas.openxmlformats.org/officeDocument/2006/relationships/hyperlink" Target="https://github.com/ShichenXie/scorecardpy" TargetMode="External"/><Relationship Id="rId6" Type="http://schemas.openxmlformats.org/officeDocument/2006/relationships/image" Target="../media/image5.tiff"/><Relationship Id="rId5" Type="http://schemas.openxmlformats.org/officeDocument/2006/relationships/hyperlink" Target="https://github.com/oli5679/WeightOfEvidenceDemo" TargetMode="External"/><Relationship Id="rId10" Type="http://schemas.openxmlformats.org/officeDocument/2006/relationships/image" Target="../media/image23.tiff"/><Relationship Id="rId4" Type="http://schemas.openxmlformats.org/officeDocument/2006/relationships/hyperlink" Target="https://towardsdatascience.com/decision-tree-from-scratch-in-python-46e99dfea775" TargetMode="External"/><Relationship Id="rId9" Type="http://schemas.openxmlformats.org/officeDocument/2006/relationships/image" Target="../media/image4.tiff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svg"/><Relationship Id="rId7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tiff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hyperlink" Target="https://towardsdatascience.com/decision-tree-from-scratch-in-python-46e99dfea775" TargetMode="External"/><Relationship Id="rId3" Type="http://schemas.openxmlformats.org/officeDocument/2006/relationships/image" Target="../media/image21.tiff"/><Relationship Id="rId7" Type="http://schemas.openxmlformats.org/officeDocument/2006/relationships/image" Target="../media/image4.tiff"/><Relationship Id="rId2" Type="http://schemas.openxmlformats.org/officeDocument/2006/relationships/hyperlink" Target="https://github.com/ShichenXie/scorecardpy" TargetMode="External"/><Relationship Id="rId1" Type="http://schemas.openxmlformats.org/officeDocument/2006/relationships/image" Target="../media/image5.tiff"/><Relationship Id="rId6" Type="http://schemas.openxmlformats.org/officeDocument/2006/relationships/hyperlink" Target="https://victorzhou.com/blog/gini-impurity/" TargetMode="External"/><Relationship Id="rId5" Type="http://schemas.openxmlformats.org/officeDocument/2006/relationships/image" Target="../media/image22.tiff"/><Relationship Id="rId10" Type="http://schemas.openxmlformats.org/officeDocument/2006/relationships/hyperlink" Target="https://github.com/oli5679/WeightOfEvidenceDemo" TargetMode="External"/><Relationship Id="rId4" Type="http://schemas.openxmlformats.org/officeDocument/2006/relationships/hyperlink" Target="https://www.listendata.com/2015/03/weight-of-evidence-woe-and-information.html" TargetMode="External"/><Relationship Id="rId9" Type="http://schemas.openxmlformats.org/officeDocument/2006/relationships/image" Target="../media/image23.tif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4351AA-8A0C-47E4-9D64-572F54A82F8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55626F2-4D60-43ED-B968-885C43666FEF}">
      <dgm:prSet/>
      <dgm:spPr/>
      <dgm:t>
        <a:bodyPr/>
        <a:lstStyle/>
        <a:p>
          <a:r>
            <a:rPr lang="en-US"/>
            <a:t>Logistic Regression - linearity assumption</a:t>
          </a:r>
        </a:p>
      </dgm:t>
    </dgm:pt>
    <dgm:pt modelId="{0E297CB9-E255-45D4-847F-B6891EAC28AF}" type="parTrans" cxnId="{1A0FD619-CE1B-4F2B-9B70-917EDA38A396}">
      <dgm:prSet/>
      <dgm:spPr/>
      <dgm:t>
        <a:bodyPr/>
        <a:lstStyle/>
        <a:p>
          <a:endParaRPr lang="en-US"/>
        </a:p>
      </dgm:t>
    </dgm:pt>
    <dgm:pt modelId="{25A7267E-0308-4701-AD0F-C0A28A69F4EE}" type="sibTrans" cxnId="{1A0FD619-CE1B-4F2B-9B70-917EDA38A396}">
      <dgm:prSet/>
      <dgm:spPr/>
      <dgm:t>
        <a:bodyPr/>
        <a:lstStyle/>
        <a:p>
          <a:endParaRPr lang="en-US"/>
        </a:p>
      </dgm:t>
    </dgm:pt>
    <dgm:pt modelId="{22A7A1EB-859E-482D-9357-D9FCC4984C4E}">
      <dgm:prSet/>
      <dgm:spPr/>
      <dgm:t>
        <a:bodyPr/>
        <a:lstStyle/>
        <a:p>
          <a:r>
            <a:rPr lang="en-US" dirty="0"/>
            <a:t>Weight of Evidence Binning - explanation</a:t>
          </a:r>
        </a:p>
      </dgm:t>
    </dgm:pt>
    <dgm:pt modelId="{062125E8-2DEF-4569-B930-92C55B2BDE54}" type="parTrans" cxnId="{B75123A9-7BC8-4B5A-8A20-19CF6CF7C879}">
      <dgm:prSet/>
      <dgm:spPr/>
      <dgm:t>
        <a:bodyPr/>
        <a:lstStyle/>
        <a:p>
          <a:endParaRPr lang="en-US"/>
        </a:p>
      </dgm:t>
    </dgm:pt>
    <dgm:pt modelId="{80D80ABC-0D7A-40EA-83DA-9B289883D742}" type="sibTrans" cxnId="{B75123A9-7BC8-4B5A-8A20-19CF6CF7C879}">
      <dgm:prSet/>
      <dgm:spPr/>
      <dgm:t>
        <a:bodyPr/>
        <a:lstStyle/>
        <a:p>
          <a:endParaRPr lang="en-US"/>
        </a:p>
      </dgm:t>
    </dgm:pt>
    <dgm:pt modelId="{30F62B9F-98A0-45D9-907F-6C31812CD103}">
      <dgm:prSet/>
      <dgm:spPr/>
      <dgm:t>
        <a:bodyPr/>
        <a:lstStyle/>
        <a:p>
          <a:r>
            <a:rPr lang="en-US"/>
            <a:t>Automated ‘binning’ using decision trees</a:t>
          </a:r>
        </a:p>
      </dgm:t>
    </dgm:pt>
    <dgm:pt modelId="{AC6DA3D8-2F2F-4BD8-9D9E-622D7069CE28}" type="parTrans" cxnId="{35FDD2B7-F225-42FF-8C83-83930F3C5AFE}">
      <dgm:prSet/>
      <dgm:spPr/>
      <dgm:t>
        <a:bodyPr/>
        <a:lstStyle/>
        <a:p>
          <a:endParaRPr lang="en-US"/>
        </a:p>
      </dgm:t>
    </dgm:pt>
    <dgm:pt modelId="{3A38A6D2-6826-4CD7-997E-8D40CD2F92DD}" type="sibTrans" cxnId="{35FDD2B7-F225-42FF-8C83-83930F3C5AFE}">
      <dgm:prSet/>
      <dgm:spPr/>
      <dgm:t>
        <a:bodyPr/>
        <a:lstStyle/>
        <a:p>
          <a:endParaRPr lang="en-US"/>
        </a:p>
      </dgm:t>
    </dgm:pt>
    <dgm:pt modelId="{A3EB8F0F-123C-4EF3-B4A3-9FFA28BAB26D}">
      <dgm:prSet/>
      <dgm:spPr/>
      <dgm:t>
        <a:bodyPr/>
        <a:lstStyle/>
        <a:p>
          <a:r>
            <a:rPr lang="en-US" dirty="0"/>
            <a:t>Python implementation demo</a:t>
          </a:r>
        </a:p>
      </dgm:t>
    </dgm:pt>
    <dgm:pt modelId="{AF332F0C-E9F1-486E-BD93-2B64E0B1BE57}" type="parTrans" cxnId="{38F60FF3-90E6-4E5A-8864-AE37523985B1}">
      <dgm:prSet/>
      <dgm:spPr/>
      <dgm:t>
        <a:bodyPr/>
        <a:lstStyle/>
        <a:p>
          <a:endParaRPr lang="en-US"/>
        </a:p>
      </dgm:t>
    </dgm:pt>
    <dgm:pt modelId="{5DE75C88-045E-4007-9A66-CF34F4CFB4E3}" type="sibTrans" cxnId="{38F60FF3-90E6-4E5A-8864-AE37523985B1}">
      <dgm:prSet/>
      <dgm:spPr/>
      <dgm:t>
        <a:bodyPr/>
        <a:lstStyle/>
        <a:p>
          <a:endParaRPr lang="en-US"/>
        </a:p>
      </dgm:t>
    </dgm:pt>
    <dgm:pt modelId="{70C44312-505D-4B90-A5E9-CA1A484D3A0F}">
      <dgm:prSet/>
      <dgm:spPr/>
      <dgm:t>
        <a:bodyPr/>
        <a:lstStyle/>
        <a:p>
          <a:r>
            <a:rPr lang="en-US"/>
            <a:t>Home Credit </a:t>
          </a:r>
          <a:r>
            <a:rPr lang="en-US" dirty="0"/>
            <a:t>- Benchmarking &amp; Interpretability </a:t>
          </a:r>
        </a:p>
      </dgm:t>
    </dgm:pt>
    <dgm:pt modelId="{4216D13C-F230-4098-B88E-590E4BF0845D}" type="parTrans" cxnId="{C6F77356-7ECC-4679-9CBA-ED750D1C837F}">
      <dgm:prSet/>
      <dgm:spPr/>
      <dgm:t>
        <a:bodyPr/>
        <a:lstStyle/>
        <a:p>
          <a:endParaRPr lang="en-US"/>
        </a:p>
      </dgm:t>
    </dgm:pt>
    <dgm:pt modelId="{559066A7-476A-42CD-9366-33AF5957C952}" type="sibTrans" cxnId="{C6F77356-7ECC-4679-9CBA-ED750D1C837F}">
      <dgm:prSet/>
      <dgm:spPr/>
      <dgm:t>
        <a:bodyPr/>
        <a:lstStyle/>
        <a:p>
          <a:endParaRPr lang="en-US"/>
        </a:p>
      </dgm:t>
    </dgm:pt>
    <dgm:pt modelId="{2FF006F6-08F9-47FB-9D23-0349C9364691}">
      <dgm:prSet/>
      <dgm:spPr/>
      <dgm:t>
        <a:bodyPr/>
        <a:lstStyle/>
        <a:p>
          <a:r>
            <a:rPr lang="en-US"/>
            <a:t>Limitations &amp; mitigation strategies</a:t>
          </a:r>
        </a:p>
      </dgm:t>
    </dgm:pt>
    <dgm:pt modelId="{C7EFC643-C00D-4288-8869-380FFD88788F}" type="parTrans" cxnId="{D69298EE-6A37-4E1F-ADF0-88E004597B11}">
      <dgm:prSet/>
      <dgm:spPr/>
      <dgm:t>
        <a:bodyPr/>
        <a:lstStyle/>
        <a:p>
          <a:endParaRPr lang="en-US"/>
        </a:p>
      </dgm:t>
    </dgm:pt>
    <dgm:pt modelId="{FDD1BEA2-0477-46E0-84F9-C6B311C6C414}" type="sibTrans" cxnId="{D69298EE-6A37-4E1F-ADF0-88E004597B11}">
      <dgm:prSet/>
      <dgm:spPr/>
      <dgm:t>
        <a:bodyPr/>
        <a:lstStyle/>
        <a:p>
          <a:endParaRPr lang="en-US"/>
        </a:p>
      </dgm:t>
    </dgm:pt>
    <dgm:pt modelId="{9D11A515-8E4A-4DA1-BFD8-A2801D1127A0}" type="pres">
      <dgm:prSet presAssocID="{A04351AA-8A0C-47E4-9D64-572F54A82F86}" presName="root" presStyleCnt="0">
        <dgm:presLayoutVars>
          <dgm:dir/>
          <dgm:resizeHandles val="exact"/>
        </dgm:presLayoutVars>
      </dgm:prSet>
      <dgm:spPr/>
    </dgm:pt>
    <dgm:pt modelId="{D1783275-2ED9-488A-AEC9-E27AFEFE5F84}" type="pres">
      <dgm:prSet presAssocID="{D55626F2-4D60-43ED-B968-885C43666FEF}" presName="compNode" presStyleCnt="0"/>
      <dgm:spPr/>
    </dgm:pt>
    <dgm:pt modelId="{C79C5195-A6F9-4C79-97FD-D46DE1043369}" type="pres">
      <dgm:prSet presAssocID="{D55626F2-4D60-43ED-B968-885C43666FEF}" presName="bgRect" presStyleLbl="bgShp" presStyleIdx="0" presStyleCnt="6"/>
      <dgm:spPr/>
    </dgm:pt>
    <dgm:pt modelId="{52A8DF85-7351-414F-8A65-EBAA95602250}" type="pres">
      <dgm:prSet presAssocID="{D55626F2-4D60-43ED-B968-885C43666FEF}" presName="iconRect" presStyleLbl="node1" presStyleIdx="0" presStyleCnt="6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>
          <a:noFill/>
        </a:ln>
      </dgm:spPr>
    </dgm:pt>
    <dgm:pt modelId="{15E16AC2-B395-4228-9744-0592562A310C}" type="pres">
      <dgm:prSet presAssocID="{D55626F2-4D60-43ED-B968-885C43666FEF}" presName="spaceRect" presStyleCnt="0"/>
      <dgm:spPr/>
    </dgm:pt>
    <dgm:pt modelId="{EAD6430D-1D07-46A2-9D0A-CB0554890075}" type="pres">
      <dgm:prSet presAssocID="{D55626F2-4D60-43ED-B968-885C43666FEF}" presName="parTx" presStyleLbl="revTx" presStyleIdx="0" presStyleCnt="6">
        <dgm:presLayoutVars>
          <dgm:chMax val="0"/>
          <dgm:chPref val="0"/>
        </dgm:presLayoutVars>
      </dgm:prSet>
      <dgm:spPr/>
    </dgm:pt>
    <dgm:pt modelId="{F9E8446B-F395-40FB-829F-4A622169954E}" type="pres">
      <dgm:prSet presAssocID="{25A7267E-0308-4701-AD0F-C0A28A69F4EE}" presName="sibTrans" presStyleCnt="0"/>
      <dgm:spPr/>
    </dgm:pt>
    <dgm:pt modelId="{2D343EFE-DE93-47C4-96CB-5E29D42BA824}" type="pres">
      <dgm:prSet presAssocID="{22A7A1EB-859E-482D-9357-D9FCC4984C4E}" presName="compNode" presStyleCnt="0"/>
      <dgm:spPr/>
    </dgm:pt>
    <dgm:pt modelId="{11403E75-EBDA-4969-9032-488CBBCEEF6C}" type="pres">
      <dgm:prSet presAssocID="{22A7A1EB-859E-482D-9357-D9FCC4984C4E}" presName="bgRect" presStyleLbl="bgShp" presStyleIdx="1" presStyleCnt="6"/>
      <dgm:spPr/>
    </dgm:pt>
    <dgm:pt modelId="{26FF8A93-1F58-43FF-A198-6FA6A0D1F0B1}" type="pres">
      <dgm:prSet presAssocID="{22A7A1EB-859E-482D-9357-D9FCC4984C4E}" presName="iconRect" presStyleLbl="node1" presStyleIdx="1" presStyleCnt="6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umbbell"/>
        </a:ext>
      </dgm:extLst>
    </dgm:pt>
    <dgm:pt modelId="{0A12D7E6-9270-462B-B0C1-E671AB9EA387}" type="pres">
      <dgm:prSet presAssocID="{22A7A1EB-859E-482D-9357-D9FCC4984C4E}" presName="spaceRect" presStyleCnt="0"/>
      <dgm:spPr/>
    </dgm:pt>
    <dgm:pt modelId="{583F3962-BF0D-4EB2-AB7D-74D5DC32AF0D}" type="pres">
      <dgm:prSet presAssocID="{22A7A1EB-859E-482D-9357-D9FCC4984C4E}" presName="parTx" presStyleLbl="revTx" presStyleIdx="1" presStyleCnt="6">
        <dgm:presLayoutVars>
          <dgm:chMax val="0"/>
          <dgm:chPref val="0"/>
        </dgm:presLayoutVars>
      </dgm:prSet>
      <dgm:spPr/>
    </dgm:pt>
    <dgm:pt modelId="{69D6D260-890D-43A8-9AC0-BEC58DFD0426}" type="pres">
      <dgm:prSet presAssocID="{80D80ABC-0D7A-40EA-83DA-9B289883D742}" presName="sibTrans" presStyleCnt="0"/>
      <dgm:spPr/>
    </dgm:pt>
    <dgm:pt modelId="{C7079D22-563C-441A-8EDA-E0A2A62BF526}" type="pres">
      <dgm:prSet presAssocID="{30F62B9F-98A0-45D9-907F-6C31812CD103}" presName="compNode" presStyleCnt="0"/>
      <dgm:spPr/>
    </dgm:pt>
    <dgm:pt modelId="{EACF6502-2183-4A88-9173-9024FEF35D0C}" type="pres">
      <dgm:prSet presAssocID="{30F62B9F-98A0-45D9-907F-6C31812CD103}" presName="bgRect" presStyleLbl="bgShp" presStyleIdx="2" presStyleCnt="6"/>
      <dgm:spPr/>
    </dgm:pt>
    <dgm:pt modelId="{967C3A5B-A921-4150-A05C-8C935D886E45}" type="pres">
      <dgm:prSet presAssocID="{30F62B9F-98A0-45D9-907F-6C31812CD103}" presName="iconRect" presStyleLbl="node1" presStyleIdx="2" presStyleCnt="6"/>
      <dgm:spPr>
        <a:blipFill rotWithShape="1">
          <a:blip xmlns:r="http://schemas.openxmlformats.org/officeDocument/2006/relationships" r:embed="rId4"/>
          <a:srcRect/>
          <a:stretch>
            <a:fillRect l="-30000" r="-30000"/>
          </a:stretch>
        </a:blipFill>
        <a:ln>
          <a:noFill/>
        </a:ln>
      </dgm:spPr>
    </dgm:pt>
    <dgm:pt modelId="{5A147EBC-4FF1-4206-BA3C-F2238A2D2C9A}" type="pres">
      <dgm:prSet presAssocID="{30F62B9F-98A0-45D9-907F-6C31812CD103}" presName="spaceRect" presStyleCnt="0"/>
      <dgm:spPr/>
    </dgm:pt>
    <dgm:pt modelId="{7AFB5C8B-3B4D-4A89-8FF3-ED2FA68A707B}" type="pres">
      <dgm:prSet presAssocID="{30F62B9F-98A0-45D9-907F-6C31812CD103}" presName="parTx" presStyleLbl="revTx" presStyleIdx="2" presStyleCnt="6">
        <dgm:presLayoutVars>
          <dgm:chMax val="0"/>
          <dgm:chPref val="0"/>
        </dgm:presLayoutVars>
      </dgm:prSet>
      <dgm:spPr/>
    </dgm:pt>
    <dgm:pt modelId="{32C5D34F-D020-41DC-A152-D079756EC38E}" type="pres">
      <dgm:prSet presAssocID="{3A38A6D2-6826-4CD7-997E-8D40CD2F92DD}" presName="sibTrans" presStyleCnt="0"/>
      <dgm:spPr/>
    </dgm:pt>
    <dgm:pt modelId="{BA48C1E7-C57D-454D-8A0F-BADCE9325DA7}" type="pres">
      <dgm:prSet presAssocID="{A3EB8F0F-123C-4EF3-B4A3-9FFA28BAB26D}" presName="compNode" presStyleCnt="0"/>
      <dgm:spPr/>
    </dgm:pt>
    <dgm:pt modelId="{1849DC83-8764-46F3-A1A4-2B56EE602867}" type="pres">
      <dgm:prSet presAssocID="{A3EB8F0F-123C-4EF3-B4A3-9FFA28BAB26D}" presName="bgRect" presStyleLbl="bgShp" presStyleIdx="3" presStyleCnt="6"/>
      <dgm:spPr/>
    </dgm:pt>
    <dgm:pt modelId="{FEB22364-7044-4A8B-A7CF-46C1474E8724}" type="pres">
      <dgm:prSet presAssocID="{A3EB8F0F-123C-4EF3-B4A3-9FFA28BAB26D}" presName="iconRect" presStyleLbl="node1" presStyleIdx="3" presStyleCnt="6"/>
      <dgm:spPr>
        <a:blipFill rotWithShape="1">
          <a:blip xmlns:r="http://schemas.openxmlformats.org/officeDocument/2006/relationships" r:embed="rId5"/>
          <a:srcRect/>
          <a:stretch>
            <a:fillRect l="-16000" r="-16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A0F68118-3EE2-4B92-B82E-6EC5AE43660C}" type="pres">
      <dgm:prSet presAssocID="{A3EB8F0F-123C-4EF3-B4A3-9FFA28BAB26D}" presName="spaceRect" presStyleCnt="0"/>
      <dgm:spPr/>
    </dgm:pt>
    <dgm:pt modelId="{2DE83406-C67E-4335-8D87-869EED1ACFFE}" type="pres">
      <dgm:prSet presAssocID="{A3EB8F0F-123C-4EF3-B4A3-9FFA28BAB26D}" presName="parTx" presStyleLbl="revTx" presStyleIdx="3" presStyleCnt="6">
        <dgm:presLayoutVars>
          <dgm:chMax val="0"/>
          <dgm:chPref val="0"/>
        </dgm:presLayoutVars>
      </dgm:prSet>
      <dgm:spPr/>
    </dgm:pt>
    <dgm:pt modelId="{881AE25A-8356-4457-BBE3-979BD208269C}" type="pres">
      <dgm:prSet presAssocID="{5DE75C88-045E-4007-9A66-CF34F4CFB4E3}" presName="sibTrans" presStyleCnt="0"/>
      <dgm:spPr/>
    </dgm:pt>
    <dgm:pt modelId="{CF6824FA-E760-4376-9BF7-1145A79C4EFF}" type="pres">
      <dgm:prSet presAssocID="{70C44312-505D-4B90-A5E9-CA1A484D3A0F}" presName="compNode" presStyleCnt="0"/>
      <dgm:spPr/>
    </dgm:pt>
    <dgm:pt modelId="{E7EA8ACF-7387-4354-B412-2B737890FD51}" type="pres">
      <dgm:prSet presAssocID="{70C44312-505D-4B90-A5E9-CA1A484D3A0F}" presName="bgRect" presStyleLbl="bgShp" presStyleIdx="4" presStyleCnt="6"/>
      <dgm:spPr/>
    </dgm:pt>
    <dgm:pt modelId="{D87CA5B8-C626-4454-8321-6C7D13B3A77D}" type="pres">
      <dgm:prSet presAssocID="{70C44312-505D-4B90-A5E9-CA1A484D3A0F}" presName="iconRect" presStyleLbl="node1" presStyleIdx="4" presStyleCnt="6"/>
      <dgm:spPr>
        <a:blipFill rotWithShape="1">
          <a:blip xmlns:r="http://schemas.openxmlformats.org/officeDocument/2006/relationships" r:embed="rId6"/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F7E15198-DD44-44CD-9160-7D24EED7007D}" type="pres">
      <dgm:prSet presAssocID="{70C44312-505D-4B90-A5E9-CA1A484D3A0F}" presName="spaceRect" presStyleCnt="0"/>
      <dgm:spPr/>
    </dgm:pt>
    <dgm:pt modelId="{08255E5D-C9A3-4F73-BFEB-47E6B1E8B996}" type="pres">
      <dgm:prSet presAssocID="{70C44312-505D-4B90-A5E9-CA1A484D3A0F}" presName="parTx" presStyleLbl="revTx" presStyleIdx="4" presStyleCnt="6">
        <dgm:presLayoutVars>
          <dgm:chMax val="0"/>
          <dgm:chPref val="0"/>
        </dgm:presLayoutVars>
      </dgm:prSet>
      <dgm:spPr/>
    </dgm:pt>
    <dgm:pt modelId="{F542489E-3A8C-41C1-907B-AA6796D6392A}" type="pres">
      <dgm:prSet presAssocID="{559066A7-476A-42CD-9366-33AF5957C952}" presName="sibTrans" presStyleCnt="0"/>
      <dgm:spPr/>
    </dgm:pt>
    <dgm:pt modelId="{F53D826D-7D9F-476A-B498-36377C475333}" type="pres">
      <dgm:prSet presAssocID="{2FF006F6-08F9-47FB-9D23-0349C9364691}" presName="compNode" presStyleCnt="0"/>
      <dgm:spPr/>
    </dgm:pt>
    <dgm:pt modelId="{7CFFEF60-4343-489A-ACE7-A1F890E041FF}" type="pres">
      <dgm:prSet presAssocID="{2FF006F6-08F9-47FB-9D23-0349C9364691}" presName="bgRect" presStyleLbl="bgShp" presStyleIdx="5" presStyleCnt="6"/>
      <dgm:spPr/>
    </dgm:pt>
    <dgm:pt modelId="{ACD256B8-E138-4CDF-94E8-6182C7D40975}" type="pres">
      <dgm:prSet presAssocID="{2FF006F6-08F9-47FB-9D23-0349C9364691}" presName="iconRect" presStyleLbl="node1" presStyleIdx="5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book"/>
        </a:ext>
      </dgm:extLst>
    </dgm:pt>
    <dgm:pt modelId="{0DC6FB9A-268C-4989-818F-663E2D94E5FD}" type="pres">
      <dgm:prSet presAssocID="{2FF006F6-08F9-47FB-9D23-0349C9364691}" presName="spaceRect" presStyleCnt="0"/>
      <dgm:spPr/>
    </dgm:pt>
    <dgm:pt modelId="{3FAB8BFF-A80B-422C-A63A-84E5BBA26689}" type="pres">
      <dgm:prSet presAssocID="{2FF006F6-08F9-47FB-9D23-0349C9364691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1A0FD619-CE1B-4F2B-9B70-917EDA38A396}" srcId="{A04351AA-8A0C-47E4-9D64-572F54A82F86}" destId="{D55626F2-4D60-43ED-B968-885C43666FEF}" srcOrd="0" destOrd="0" parTransId="{0E297CB9-E255-45D4-847F-B6891EAC28AF}" sibTransId="{25A7267E-0308-4701-AD0F-C0A28A69F4EE}"/>
    <dgm:cxn modelId="{0C774E41-A1E7-4675-9DF2-DB88F4D87658}" type="presOf" srcId="{D55626F2-4D60-43ED-B968-885C43666FEF}" destId="{EAD6430D-1D07-46A2-9D0A-CB0554890075}" srcOrd="0" destOrd="0" presId="urn:microsoft.com/office/officeart/2018/2/layout/IconVerticalSolidList"/>
    <dgm:cxn modelId="{2F10004C-5E8A-4497-93D2-0FD85F6D0CD6}" type="presOf" srcId="{2FF006F6-08F9-47FB-9D23-0349C9364691}" destId="{3FAB8BFF-A80B-422C-A63A-84E5BBA26689}" srcOrd="0" destOrd="0" presId="urn:microsoft.com/office/officeart/2018/2/layout/IconVerticalSolidList"/>
    <dgm:cxn modelId="{D2AC4A50-E69C-4699-8CD7-AAB38F6FB2CB}" type="presOf" srcId="{A3EB8F0F-123C-4EF3-B4A3-9FFA28BAB26D}" destId="{2DE83406-C67E-4335-8D87-869EED1ACFFE}" srcOrd="0" destOrd="0" presId="urn:microsoft.com/office/officeart/2018/2/layout/IconVerticalSolidList"/>
    <dgm:cxn modelId="{C6F77356-7ECC-4679-9CBA-ED750D1C837F}" srcId="{A04351AA-8A0C-47E4-9D64-572F54A82F86}" destId="{70C44312-505D-4B90-A5E9-CA1A484D3A0F}" srcOrd="4" destOrd="0" parTransId="{4216D13C-F230-4098-B88E-590E4BF0845D}" sibTransId="{559066A7-476A-42CD-9366-33AF5957C952}"/>
    <dgm:cxn modelId="{DB01FF71-E7C6-4082-8F63-160416A24415}" type="presOf" srcId="{22A7A1EB-859E-482D-9357-D9FCC4984C4E}" destId="{583F3962-BF0D-4EB2-AB7D-74D5DC32AF0D}" srcOrd="0" destOrd="0" presId="urn:microsoft.com/office/officeart/2018/2/layout/IconVerticalSolidList"/>
    <dgm:cxn modelId="{0E78E5A8-90D2-46EA-932A-CBF567843327}" type="presOf" srcId="{30F62B9F-98A0-45D9-907F-6C31812CD103}" destId="{7AFB5C8B-3B4D-4A89-8FF3-ED2FA68A707B}" srcOrd="0" destOrd="0" presId="urn:microsoft.com/office/officeart/2018/2/layout/IconVerticalSolidList"/>
    <dgm:cxn modelId="{B75123A9-7BC8-4B5A-8A20-19CF6CF7C879}" srcId="{A04351AA-8A0C-47E4-9D64-572F54A82F86}" destId="{22A7A1EB-859E-482D-9357-D9FCC4984C4E}" srcOrd="1" destOrd="0" parTransId="{062125E8-2DEF-4569-B930-92C55B2BDE54}" sibTransId="{80D80ABC-0D7A-40EA-83DA-9B289883D742}"/>
    <dgm:cxn modelId="{650D0EB7-F13A-410F-8D8A-4CCD0E3B184E}" type="presOf" srcId="{70C44312-505D-4B90-A5E9-CA1A484D3A0F}" destId="{08255E5D-C9A3-4F73-BFEB-47E6B1E8B996}" srcOrd="0" destOrd="0" presId="urn:microsoft.com/office/officeart/2018/2/layout/IconVerticalSolidList"/>
    <dgm:cxn modelId="{35FDD2B7-F225-42FF-8C83-83930F3C5AFE}" srcId="{A04351AA-8A0C-47E4-9D64-572F54A82F86}" destId="{30F62B9F-98A0-45D9-907F-6C31812CD103}" srcOrd="2" destOrd="0" parTransId="{AC6DA3D8-2F2F-4BD8-9D9E-622D7069CE28}" sibTransId="{3A38A6D2-6826-4CD7-997E-8D40CD2F92DD}"/>
    <dgm:cxn modelId="{D69298EE-6A37-4E1F-ADF0-88E004597B11}" srcId="{A04351AA-8A0C-47E4-9D64-572F54A82F86}" destId="{2FF006F6-08F9-47FB-9D23-0349C9364691}" srcOrd="5" destOrd="0" parTransId="{C7EFC643-C00D-4288-8869-380FFD88788F}" sibTransId="{FDD1BEA2-0477-46E0-84F9-C6B311C6C414}"/>
    <dgm:cxn modelId="{38F60FF3-90E6-4E5A-8864-AE37523985B1}" srcId="{A04351AA-8A0C-47E4-9D64-572F54A82F86}" destId="{A3EB8F0F-123C-4EF3-B4A3-9FFA28BAB26D}" srcOrd="3" destOrd="0" parTransId="{AF332F0C-E9F1-486E-BD93-2B64E0B1BE57}" sibTransId="{5DE75C88-045E-4007-9A66-CF34F4CFB4E3}"/>
    <dgm:cxn modelId="{DC9F93FD-1EF7-42F5-97F2-08AB0674AFC1}" type="presOf" srcId="{A04351AA-8A0C-47E4-9D64-572F54A82F86}" destId="{9D11A515-8E4A-4DA1-BFD8-A2801D1127A0}" srcOrd="0" destOrd="0" presId="urn:microsoft.com/office/officeart/2018/2/layout/IconVerticalSolidList"/>
    <dgm:cxn modelId="{F311D5F2-AAC6-448B-85DA-B1E00B74765C}" type="presParOf" srcId="{9D11A515-8E4A-4DA1-BFD8-A2801D1127A0}" destId="{D1783275-2ED9-488A-AEC9-E27AFEFE5F84}" srcOrd="0" destOrd="0" presId="urn:microsoft.com/office/officeart/2018/2/layout/IconVerticalSolidList"/>
    <dgm:cxn modelId="{987C8414-B52A-4125-8AC9-C853E5D1B4D1}" type="presParOf" srcId="{D1783275-2ED9-488A-AEC9-E27AFEFE5F84}" destId="{C79C5195-A6F9-4C79-97FD-D46DE1043369}" srcOrd="0" destOrd="0" presId="urn:microsoft.com/office/officeart/2018/2/layout/IconVerticalSolidList"/>
    <dgm:cxn modelId="{BD67B517-7C97-413D-891D-FD645D448F9F}" type="presParOf" srcId="{D1783275-2ED9-488A-AEC9-E27AFEFE5F84}" destId="{52A8DF85-7351-414F-8A65-EBAA95602250}" srcOrd="1" destOrd="0" presId="urn:microsoft.com/office/officeart/2018/2/layout/IconVerticalSolidList"/>
    <dgm:cxn modelId="{DA4EB7C6-DA2A-445B-9862-116A608230F1}" type="presParOf" srcId="{D1783275-2ED9-488A-AEC9-E27AFEFE5F84}" destId="{15E16AC2-B395-4228-9744-0592562A310C}" srcOrd="2" destOrd="0" presId="urn:microsoft.com/office/officeart/2018/2/layout/IconVerticalSolidList"/>
    <dgm:cxn modelId="{9E54C25D-D8F9-452F-9556-54560A42167B}" type="presParOf" srcId="{D1783275-2ED9-488A-AEC9-E27AFEFE5F84}" destId="{EAD6430D-1D07-46A2-9D0A-CB0554890075}" srcOrd="3" destOrd="0" presId="urn:microsoft.com/office/officeart/2018/2/layout/IconVerticalSolidList"/>
    <dgm:cxn modelId="{F1CADC82-FD70-4ED7-83A7-F71E375064B0}" type="presParOf" srcId="{9D11A515-8E4A-4DA1-BFD8-A2801D1127A0}" destId="{F9E8446B-F395-40FB-829F-4A622169954E}" srcOrd="1" destOrd="0" presId="urn:microsoft.com/office/officeart/2018/2/layout/IconVerticalSolidList"/>
    <dgm:cxn modelId="{7C7AAC58-43E1-4DF7-BF2A-2BA8E2ACCB63}" type="presParOf" srcId="{9D11A515-8E4A-4DA1-BFD8-A2801D1127A0}" destId="{2D343EFE-DE93-47C4-96CB-5E29D42BA824}" srcOrd="2" destOrd="0" presId="urn:microsoft.com/office/officeart/2018/2/layout/IconVerticalSolidList"/>
    <dgm:cxn modelId="{BF34CA08-91D2-4ACE-8CC8-3B4A310A6721}" type="presParOf" srcId="{2D343EFE-DE93-47C4-96CB-5E29D42BA824}" destId="{11403E75-EBDA-4969-9032-488CBBCEEF6C}" srcOrd="0" destOrd="0" presId="urn:microsoft.com/office/officeart/2018/2/layout/IconVerticalSolidList"/>
    <dgm:cxn modelId="{A682AC6C-C17C-4FAF-8867-04112691EA90}" type="presParOf" srcId="{2D343EFE-DE93-47C4-96CB-5E29D42BA824}" destId="{26FF8A93-1F58-43FF-A198-6FA6A0D1F0B1}" srcOrd="1" destOrd="0" presId="urn:microsoft.com/office/officeart/2018/2/layout/IconVerticalSolidList"/>
    <dgm:cxn modelId="{99E71FEE-0E29-4196-8C66-6F3A8137F21D}" type="presParOf" srcId="{2D343EFE-DE93-47C4-96CB-5E29D42BA824}" destId="{0A12D7E6-9270-462B-B0C1-E671AB9EA387}" srcOrd="2" destOrd="0" presId="urn:microsoft.com/office/officeart/2018/2/layout/IconVerticalSolidList"/>
    <dgm:cxn modelId="{B42A81FB-AFF7-4917-B02E-2EBC16EC1EC6}" type="presParOf" srcId="{2D343EFE-DE93-47C4-96CB-5E29D42BA824}" destId="{583F3962-BF0D-4EB2-AB7D-74D5DC32AF0D}" srcOrd="3" destOrd="0" presId="urn:microsoft.com/office/officeart/2018/2/layout/IconVerticalSolidList"/>
    <dgm:cxn modelId="{DA2C9604-2288-43EE-8C53-C618C2B98FF9}" type="presParOf" srcId="{9D11A515-8E4A-4DA1-BFD8-A2801D1127A0}" destId="{69D6D260-890D-43A8-9AC0-BEC58DFD0426}" srcOrd="3" destOrd="0" presId="urn:microsoft.com/office/officeart/2018/2/layout/IconVerticalSolidList"/>
    <dgm:cxn modelId="{C776BF61-A3BE-498E-A935-9F1BE20F4668}" type="presParOf" srcId="{9D11A515-8E4A-4DA1-BFD8-A2801D1127A0}" destId="{C7079D22-563C-441A-8EDA-E0A2A62BF526}" srcOrd="4" destOrd="0" presId="urn:microsoft.com/office/officeart/2018/2/layout/IconVerticalSolidList"/>
    <dgm:cxn modelId="{CF793972-99C1-42AC-8613-A07F6D0903FD}" type="presParOf" srcId="{C7079D22-563C-441A-8EDA-E0A2A62BF526}" destId="{EACF6502-2183-4A88-9173-9024FEF35D0C}" srcOrd="0" destOrd="0" presId="urn:microsoft.com/office/officeart/2018/2/layout/IconVerticalSolidList"/>
    <dgm:cxn modelId="{D8036E0E-F39C-49E8-8582-ECD1F32EEC65}" type="presParOf" srcId="{C7079D22-563C-441A-8EDA-E0A2A62BF526}" destId="{967C3A5B-A921-4150-A05C-8C935D886E45}" srcOrd="1" destOrd="0" presId="urn:microsoft.com/office/officeart/2018/2/layout/IconVerticalSolidList"/>
    <dgm:cxn modelId="{76CBF054-706C-4B61-9272-CCEEC619AB6A}" type="presParOf" srcId="{C7079D22-563C-441A-8EDA-E0A2A62BF526}" destId="{5A147EBC-4FF1-4206-BA3C-F2238A2D2C9A}" srcOrd="2" destOrd="0" presId="urn:microsoft.com/office/officeart/2018/2/layout/IconVerticalSolidList"/>
    <dgm:cxn modelId="{CA9D4108-A1AA-402E-9B84-1CDA535381C6}" type="presParOf" srcId="{C7079D22-563C-441A-8EDA-E0A2A62BF526}" destId="{7AFB5C8B-3B4D-4A89-8FF3-ED2FA68A707B}" srcOrd="3" destOrd="0" presId="urn:microsoft.com/office/officeart/2018/2/layout/IconVerticalSolidList"/>
    <dgm:cxn modelId="{CFDAC9F9-947F-468C-A5CD-6E37E7B4E951}" type="presParOf" srcId="{9D11A515-8E4A-4DA1-BFD8-A2801D1127A0}" destId="{32C5D34F-D020-41DC-A152-D079756EC38E}" srcOrd="5" destOrd="0" presId="urn:microsoft.com/office/officeart/2018/2/layout/IconVerticalSolidList"/>
    <dgm:cxn modelId="{140D7EE3-E0CF-449F-8A0F-49CD358B1358}" type="presParOf" srcId="{9D11A515-8E4A-4DA1-BFD8-A2801D1127A0}" destId="{BA48C1E7-C57D-454D-8A0F-BADCE9325DA7}" srcOrd="6" destOrd="0" presId="urn:microsoft.com/office/officeart/2018/2/layout/IconVerticalSolidList"/>
    <dgm:cxn modelId="{6180839F-2039-4835-9C47-9C0567531E33}" type="presParOf" srcId="{BA48C1E7-C57D-454D-8A0F-BADCE9325DA7}" destId="{1849DC83-8764-46F3-A1A4-2B56EE602867}" srcOrd="0" destOrd="0" presId="urn:microsoft.com/office/officeart/2018/2/layout/IconVerticalSolidList"/>
    <dgm:cxn modelId="{23FB8528-2221-4F7D-9A1C-A6FE9F7546D7}" type="presParOf" srcId="{BA48C1E7-C57D-454D-8A0F-BADCE9325DA7}" destId="{FEB22364-7044-4A8B-A7CF-46C1474E8724}" srcOrd="1" destOrd="0" presId="urn:microsoft.com/office/officeart/2018/2/layout/IconVerticalSolidList"/>
    <dgm:cxn modelId="{ADE01DFF-BAE7-41F5-9808-265EE427A77A}" type="presParOf" srcId="{BA48C1E7-C57D-454D-8A0F-BADCE9325DA7}" destId="{A0F68118-3EE2-4B92-B82E-6EC5AE43660C}" srcOrd="2" destOrd="0" presId="urn:microsoft.com/office/officeart/2018/2/layout/IconVerticalSolidList"/>
    <dgm:cxn modelId="{24C5694B-B212-4589-91BE-4D1B89FBD164}" type="presParOf" srcId="{BA48C1E7-C57D-454D-8A0F-BADCE9325DA7}" destId="{2DE83406-C67E-4335-8D87-869EED1ACFFE}" srcOrd="3" destOrd="0" presId="urn:microsoft.com/office/officeart/2018/2/layout/IconVerticalSolidList"/>
    <dgm:cxn modelId="{70262C66-CA8C-48B6-96DD-6C0553CA5C3C}" type="presParOf" srcId="{9D11A515-8E4A-4DA1-BFD8-A2801D1127A0}" destId="{881AE25A-8356-4457-BBE3-979BD208269C}" srcOrd="7" destOrd="0" presId="urn:microsoft.com/office/officeart/2018/2/layout/IconVerticalSolidList"/>
    <dgm:cxn modelId="{E1B83B56-E191-4E74-86DD-9E5B2E47FE1F}" type="presParOf" srcId="{9D11A515-8E4A-4DA1-BFD8-A2801D1127A0}" destId="{CF6824FA-E760-4376-9BF7-1145A79C4EFF}" srcOrd="8" destOrd="0" presId="urn:microsoft.com/office/officeart/2018/2/layout/IconVerticalSolidList"/>
    <dgm:cxn modelId="{19960B31-1488-4D1C-978E-F1C8C9EDBCC9}" type="presParOf" srcId="{CF6824FA-E760-4376-9BF7-1145A79C4EFF}" destId="{E7EA8ACF-7387-4354-B412-2B737890FD51}" srcOrd="0" destOrd="0" presId="urn:microsoft.com/office/officeart/2018/2/layout/IconVerticalSolidList"/>
    <dgm:cxn modelId="{C5D977B8-3C7E-4C8F-9B50-43B6BDAA9E4F}" type="presParOf" srcId="{CF6824FA-E760-4376-9BF7-1145A79C4EFF}" destId="{D87CA5B8-C626-4454-8321-6C7D13B3A77D}" srcOrd="1" destOrd="0" presId="urn:microsoft.com/office/officeart/2018/2/layout/IconVerticalSolidList"/>
    <dgm:cxn modelId="{88D625AA-4854-4EDA-8D76-2D99C1480B85}" type="presParOf" srcId="{CF6824FA-E760-4376-9BF7-1145A79C4EFF}" destId="{F7E15198-DD44-44CD-9160-7D24EED7007D}" srcOrd="2" destOrd="0" presId="urn:microsoft.com/office/officeart/2018/2/layout/IconVerticalSolidList"/>
    <dgm:cxn modelId="{BBA8AB68-3BD9-4A1D-8AD1-F3BC36A9A5D2}" type="presParOf" srcId="{CF6824FA-E760-4376-9BF7-1145A79C4EFF}" destId="{08255E5D-C9A3-4F73-BFEB-47E6B1E8B996}" srcOrd="3" destOrd="0" presId="urn:microsoft.com/office/officeart/2018/2/layout/IconVerticalSolidList"/>
    <dgm:cxn modelId="{AC0E7AAD-127B-46CF-91CC-E8AB0D51B9F0}" type="presParOf" srcId="{9D11A515-8E4A-4DA1-BFD8-A2801D1127A0}" destId="{F542489E-3A8C-41C1-907B-AA6796D6392A}" srcOrd="9" destOrd="0" presId="urn:microsoft.com/office/officeart/2018/2/layout/IconVerticalSolidList"/>
    <dgm:cxn modelId="{324F314C-ABAF-48B4-B701-E1CEE3A60D35}" type="presParOf" srcId="{9D11A515-8E4A-4DA1-BFD8-A2801D1127A0}" destId="{F53D826D-7D9F-476A-B498-36377C475333}" srcOrd="10" destOrd="0" presId="urn:microsoft.com/office/officeart/2018/2/layout/IconVerticalSolidList"/>
    <dgm:cxn modelId="{71E85431-C891-4CF9-B3C9-0E6550BACD4D}" type="presParOf" srcId="{F53D826D-7D9F-476A-B498-36377C475333}" destId="{7CFFEF60-4343-489A-ACE7-A1F890E041FF}" srcOrd="0" destOrd="0" presId="urn:microsoft.com/office/officeart/2018/2/layout/IconVerticalSolidList"/>
    <dgm:cxn modelId="{5C5AE8FD-8C53-4C4C-99C1-BE44A420FF52}" type="presParOf" srcId="{F53D826D-7D9F-476A-B498-36377C475333}" destId="{ACD256B8-E138-4CDF-94E8-6182C7D40975}" srcOrd="1" destOrd="0" presId="urn:microsoft.com/office/officeart/2018/2/layout/IconVerticalSolidList"/>
    <dgm:cxn modelId="{70070CDE-FE2D-4121-809C-D82B20AE908C}" type="presParOf" srcId="{F53D826D-7D9F-476A-B498-36377C475333}" destId="{0DC6FB9A-268C-4989-818F-663E2D94E5FD}" srcOrd="2" destOrd="0" presId="urn:microsoft.com/office/officeart/2018/2/layout/IconVerticalSolidList"/>
    <dgm:cxn modelId="{5BBBA177-ADED-4C53-814C-7C138FC0DED6}" type="presParOf" srcId="{F53D826D-7D9F-476A-B498-36377C475333}" destId="{3FAB8BFF-A80B-422C-A63A-84E5BBA2668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5781019-3A2F-452A-BD35-4F82C4643690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F04FAC1-94C0-4642-89A7-A70EA3814201}">
      <dgm:prSet custT="1"/>
      <dgm:spPr/>
      <dgm:t>
        <a:bodyPr/>
        <a:lstStyle/>
        <a:p>
          <a:r>
            <a:rPr lang="en-US" sz="2000" dirty="0"/>
            <a:t>No guarantee of monotonicity</a:t>
          </a:r>
        </a:p>
      </dgm:t>
    </dgm:pt>
    <dgm:pt modelId="{A62E8232-F845-41A8-8E6B-B342F85B522C}" type="parTrans" cxnId="{DC148E0A-7396-4681-B2E1-E0485049624C}">
      <dgm:prSet/>
      <dgm:spPr/>
      <dgm:t>
        <a:bodyPr/>
        <a:lstStyle/>
        <a:p>
          <a:endParaRPr lang="en-US"/>
        </a:p>
      </dgm:t>
    </dgm:pt>
    <dgm:pt modelId="{78F76C13-A098-40D4-BC0D-4EFA1C5C65C4}" type="sibTrans" cxnId="{DC148E0A-7396-4681-B2E1-E0485049624C}">
      <dgm:prSet/>
      <dgm:spPr/>
      <dgm:t>
        <a:bodyPr/>
        <a:lstStyle/>
        <a:p>
          <a:endParaRPr lang="en-US"/>
        </a:p>
      </dgm:t>
    </dgm:pt>
    <dgm:pt modelId="{F54747A1-2A83-4D95-B6A3-A35D3EBF08EC}">
      <dgm:prSet/>
      <dgm:spPr/>
      <dgm:t>
        <a:bodyPr/>
        <a:lstStyle/>
        <a:p>
          <a:r>
            <a:rPr lang="en-US"/>
            <a:t>Manually adjust bins, or enforce monotonicity</a:t>
          </a:r>
        </a:p>
      </dgm:t>
    </dgm:pt>
    <dgm:pt modelId="{AF8453AB-B263-4F4F-B28A-29D55E60474D}" type="parTrans" cxnId="{8411F7D2-E48E-4651-9B2D-20BD03BA761D}">
      <dgm:prSet/>
      <dgm:spPr/>
      <dgm:t>
        <a:bodyPr/>
        <a:lstStyle/>
        <a:p>
          <a:endParaRPr lang="en-US"/>
        </a:p>
      </dgm:t>
    </dgm:pt>
    <dgm:pt modelId="{FD259457-B095-4241-8460-B1D6F0BF4BC0}" type="sibTrans" cxnId="{8411F7D2-E48E-4651-9B2D-20BD03BA761D}">
      <dgm:prSet/>
      <dgm:spPr/>
      <dgm:t>
        <a:bodyPr/>
        <a:lstStyle/>
        <a:p>
          <a:endParaRPr lang="en-US"/>
        </a:p>
      </dgm:t>
    </dgm:pt>
    <dgm:pt modelId="{5A1648D6-9FC9-4196-A363-CE4BB1D006AF}">
      <dgm:prSet custT="1"/>
      <dgm:spPr/>
      <dgm:t>
        <a:bodyPr/>
        <a:lstStyle/>
        <a:p>
          <a:r>
            <a:rPr lang="en-US" sz="2000" dirty="0"/>
            <a:t>Sensitive to hyperparameters</a:t>
          </a:r>
        </a:p>
      </dgm:t>
    </dgm:pt>
    <dgm:pt modelId="{EAA0549A-2DA0-4AD7-848F-EFF92AB8AD84}" type="parTrans" cxnId="{343E71CB-F783-498B-891B-408C6E91F46A}">
      <dgm:prSet/>
      <dgm:spPr/>
      <dgm:t>
        <a:bodyPr/>
        <a:lstStyle/>
        <a:p>
          <a:endParaRPr lang="en-US"/>
        </a:p>
      </dgm:t>
    </dgm:pt>
    <dgm:pt modelId="{BF9510F6-1F85-4825-82FB-47B9731AC0F7}" type="sibTrans" cxnId="{343E71CB-F783-498B-891B-408C6E91F46A}">
      <dgm:prSet/>
      <dgm:spPr/>
      <dgm:t>
        <a:bodyPr/>
        <a:lstStyle/>
        <a:p>
          <a:endParaRPr lang="en-US"/>
        </a:p>
      </dgm:t>
    </dgm:pt>
    <dgm:pt modelId="{1EA7B9CB-4860-4D59-856F-77176F4DEC87}">
      <dgm:prSet/>
      <dgm:spPr/>
      <dgm:t>
        <a:bodyPr/>
        <a:lstStyle/>
        <a:p>
          <a:r>
            <a:rPr lang="en-US" dirty="0"/>
            <a:t>Tuning, e.g. Random Search or Bayesian Hyperparameter tuning</a:t>
          </a:r>
        </a:p>
      </dgm:t>
    </dgm:pt>
    <dgm:pt modelId="{2E922005-582F-41C1-8394-8403CE25ECC4}" type="parTrans" cxnId="{5BCA6AF8-1BE4-455E-A88E-CC3541D3D676}">
      <dgm:prSet/>
      <dgm:spPr/>
      <dgm:t>
        <a:bodyPr/>
        <a:lstStyle/>
        <a:p>
          <a:endParaRPr lang="en-US"/>
        </a:p>
      </dgm:t>
    </dgm:pt>
    <dgm:pt modelId="{B9F3FD64-9D42-4A07-88F3-452C935F3965}" type="sibTrans" cxnId="{5BCA6AF8-1BE4-455E-A88E-CC3541D3D676}">
      <dgm:prSet/>
      <dgm:spPr/>
      <dgm:t>
        <a:bodyPr/>
        <a:lstStyle/>
        <a:p>
          <a:endParaRPr lang="en-US"/>
        </a:p>
      </dgm:t>
    </dgm:pt>
    <dgm:pt modelId="{B8CA9EC8-C240-4896-B2D3-8FF395786B1F}">
      <dgm:prSet custT="1"/>
      <dgm:spPr/>
      <dgm:t>
        <a:bodyPr/>
        <a:lstStyle/>
        <a:p>
          <a:r>
            <a:rPr lang="en-US" sz="2000" dirty="0"/>
            <a:t>Instability with high-cardinality categories</a:t>
          </a:r>
        </a:p>
      </dgm:t>
    </dgm:pt>
    <dgm:pt modelId="{1E4C9B34-F890-47C9-BF1F-3F5C6A8B843F}" type="parTrans" cxnId="{230425C5-4E51-4CC0-817A-5132851BE0AD}">
      <dgm:prSet/>
      <dgm:spPr/>
      <dgm:t>
        <a:bodyPr/>
        <a:lstStyle/>
        <a:p>
          <a:endParaRPr lang="en-US"/>
        </a:p>
      </dgm:t>
    </dgm:pt>
    <dgm:pt modelId="{0119A6C6-EC03-4C07-9E6C-3D1EA3E302CA}" type="sibTrans" cxnId="{230425C5-4E51-4CC0-817A-5132851BE0AD}">
      <dgm:prSet/>
      <dgm:spPr/>
      <dgm:t>
        <a:bodyPr/>
        <a:lstStyle/>
        <a:p>
          <a:endParaRPr lang="en-US"/>
        </a:p>
      </dgm:t>
    </dgm:pt>
    <dgm:pt modelId="{CE58BCC8-F2E8-443A-B4F5-8F3920707387}">
      <dgm:prSet/>
      <dgm:spPr/>
      <dgm:t>
        <a:bodyPr/>
        <a:lstStyle/>
        <a:p>
          <a:r>
            <a:rPr lang="en-US"/>
            <a:t>‘Otherise’ low-frequency categories</a:t>
          </a:r>
        </a:p>
      </dgm:t>
    </dgm:pt>
    <dgm:pt modelId="{9CBCEB8A-761D-4D1E-B994-F33954652895}" type="parTrans" cxnId="{AAFC5098-C4F8-4648-B600-4A0749D058F1}">
      <dgm:prSet/>
      <dgm:spPr/>
      <dgm:t>
        <a:bodyPr/>
        <a:lstStyle/>
        <a:p>
          <a:endParaRPr lang="en-US"/>
        </a:p>
      </dgm:t>
    </dgm:pt>
    <dgm:pt modelId="{AB463F3A-5CC5-42AE-A319-F62A44371518}" type="sibTrans" cxnId="{AAFC5098-C4F8-4648-B600-4A0749D058F1}">
      <dgm:prSet/>
      <dgm:spPr/>
      <dgm:t>
        <a:bodyPr/>
        <a:lstStyle/>
        <a:p>
          <a:endParaRPr lang="en-US"/>
        </a:p>
      </dgm:t>
    </dgm:pt>
    <dgm:pt modelId="{B69F86C5-AEDE-4995-8629-962B10108F62}">
      <dgm:prSet/>
      <dgm:spPr/>
      <dgm:t>
        <a:bodyPr/>
        <a:lstStyle/>
        <a:p>
          <a:r>
            <a:rPr lang="en-US" dirty="0"/>
            <a:t>Map to lower cardinality, using domain expertise, or similarity metrics, such as string distance.</a:t>
          </a:r>
        </a:p>
      </dgm:t>
    </dgm:pt>
    <dgm:pt modelId="{AB9168C9-2E9D-42AB-9B21-52D9FB95A5CB}" type="parTrans" cxnId="{0E17F085-2A51-4DB5-9E7B-FC96515966A8}">
      <dgm:prSet/>
      <dgm:spPr/>
      <dgm:t>
        <a:bodyPr/>
        <a:lstStyle/>
        <a:p>
          <a:endParaRPr lang="en-US"/>
        </a:p>
      </dgm:t>
    </dgm:pt>
    <dgm:pt modelId="{9EB409B0-87EE-4182-9A21-AF77A7E4E610}" type="sibTrans" cxnId="{0E17F085-2A51-4DB5-9E7B-FC96515966A8}">
      <dgm:prSet/>
      <dgm:spPr/>
      <dgm:t>
        <a:bodyPr/>
        <a:lstStyle/>
        <a:p>
          <a:endParaRPr lang="en-US"/>
        </a:p>
      </dgm:t>
    </dgm:pt>
    <dgm:pt modelId="{89AEE7A1-3D3E-4EC4-813C-87ACA80747F8}">
      <dgm:prSet custT="1"/>
      <dgm:spPr/>
      <dgm:t>
        <a:bodyPr/>
        <a:lstStyle/>
        <a:p>
          <a:r>
            <a:rPr lang="en-US" sz="2000" dirty="0"/>
            <a:t>Does not model interactions</a:t>
          </a:r>
        </a:p>
      </dgm:t>
    </dgm:pt>
    <dgm:pt modelId="{98E5DFD0-8E16-421B-BB7D-AAA4910A2B09}" type="parTrans" cxnId="{A7D0A608-E2B1-45DD-BD2F-453A6B453346}">
      <dgm:prSet/>
      <dgm:spPr/>
      <dgm:t>
        <a:bodyPr/>
        <a:lstStyle/>
        <a:p>
          <a:endParaRPr lang="en-US"/>
        </a:p>
      </dgm:t>
    </dgm:pt>
    <dgm:pt modelId="{6A1CAF57-7107-4079-A2D3-FD27B529C8EA}" type="sibTrans" cxnId="{A7D0A608-E2B1-45DD-BD2F-453A6B453346}">
      <dgm:prSet/>
      <dgm:spPr/>
      <dgm:t>
        <a:bodyPr/>
        <a:lstStyle/>
        <a:p>
          <a:endParaRPr lang="en-US"/>
        </a:p>
      </dgm:t>
    </dgm:pt>
    <dgm:pt modelId="{795BE6B5-481B-4590-AA78-B11E696AA174}">
      <dgm:prSet/>
      <dgm:spPr/>
      <dgm:t>
        <a:bodyPr/>
        <a:lstStyle/>
        <a:p>
          <a:r>
            <a:rPr lang="en-US"/>
            <a:t>Can manually encode interactions</a:t>
          </a:r>
        </a:p>
      </dgm:t>
    </dgm:pt>
    <dgm:pt modelId="{22BF2533-49AF-4A7B-B5E7-77F0709ABCB0}" type="parTrans" cxnId="{96E30D78-0FF2-4DE2-85D5-C5B9CA696CEE}">
      <dgm:prSet/>
      <dgm:spPr/>
      <dgm:t>
        <a:bodyPr/>
        <a:lstStyle/>
        <a:p>
          <a:endParaRPr lang="en-US"/>
        </a:p>
      </dgm:t>
    </dgm:pt>
    <dgm:pt modelId="{D1666F9A-A38A-46D0-AD03-164EDF023118}" type="sibTrans" cxnId="{96E30D78-0FF2-4DE2-85D5-C5B9CA696CEE}">
      <dgm:prSet/>
      <dgm:spPr/>
      <dgm:t>
        <a:bodyPr/>
        <a:lstStyle/>
        <a:p>
          <a:endParaRPr lang="en-US"/>
        </a:p>
      </dgm:t>
    </dgm:pt>
    <dgm:pt modelId="{A4317339-D680-4790-9A33-05B32C0C24D4}">
      <dgm:prSet/>
      <dgm:spPr/>
      <dgm:t>
        <a:bodyPr/>
        <a:lstStyle/>
        <a:p>
          <a:r>
            <a:rPr lang="en-US" dirty="0"/>
            <a:t>Benchmark vs. more flexible models, e.g. tree-ensemble/neural net</a:t>
          </a:r>
        </a:p>
      </dgm:t>
    </dgm:pt>
    <dgm:pt modelId="{466D9D18-0CFA-49BF-AF8E-8B5129D56692}" type="parTrans" cxnId="{B7D4FAE4-0E9C-42CD-8460-C14487E150CF}">
      <dgm:prSet/>
      <dgm:spPr/>
      <dgm:t>
        <a:bodyPr/>
        <a:lstStyle/>
        <a:p>
          <a:endParaRPr lang="en-US"/>
        </a:p>
      </dgm:t>
    </dgm:pt>
    <dgm:pt modelId="{66DE3C3F-B5F1-41E1-B5FA-906C3DDDDD69}" type="sibTrans" cxnId="{B7D4FAE4-0E9C-42CD-8460-C14487E150CF}">
      <dgm:prSet/>
      <dgm:spPr/>
      <dgm:t>
        <a:bodyPr/>
        <a:lstStyle/>
        <a:p>
          <a:endParaRPr lang="en-US"/>
        </a:p>
      </dgm:t>
    </dgm:pt>
    <dgm:pt modelId="{4F49CE7C-F666-6B48-BDC4-E7312CB2A03E}" type="pres">
      <dgm:prSet presAssocID="{A5781019-3A2F-452A-BD35-4F82C4643690}" presName="linear" presStyleCnt="0">
        <dgm:presLayoutVars>
          <dgm:dir/>
          <dgm:animLvl val="lvl"/>
          <dgm:resizeHandles val="exact"/>
        </dgm:presLayoutVars>
      </dgm:prSet>
      <dgm:spPr/>
    </dgm:pt>
    <dgm:pt modelId="{85D1055C-804A-C04A-9F8C-64EDDAE7F1D9}" type="pres">
      <dgm:prSet presAssocID="{8F04FAC1-94C0-4642-89A7-A70EA3814201}" presName="parentLin" presStyleCnt="0"/>
      <dgm:spPr/>
    </dgm:pt>
    <dgm:pt modelId="{7D0C4FE3-67FE-624C-9D1F-AD7148FC8180}" type="pres">
      <dgm:prSet presAssocID="{8F04FAC1-94C0-4642-89A7-A70EA3814201}" presName="parentLeftMargin" presStyleLbl="node1" presStyleIdx="0" presStyleCnt="4"/>
      <dgm:spPr/>
    </dgm:pt>
    <dgm:pt modelId="{CB818630-C143-3746-99D5-7CB494998B0E}" type="pres">
      <dgm:prSet presAssocID="{8F04FAC1-94C0-4642-89A7-A70EA3814201}" presName="parentText" presStyleLbl="node1" presStyleIdx="0" presStyleCnt="4" custScaleX="104759">
        <dgm:presLayoutVars>
          <dgm:chMax val="0"/>
          <dgm:bulletEnabled val="1"/>
        </dgm:presLayoutVars>
      </dgm:prSet>
      <dgm:spPr/>
    </dgm:pt>
    <dgm:pt modelId="{5D60764F-3016-BB48-A846-81BAD7047DE4}" type="pres">
      <dgm:prSet presAssocID="{8F04FAC1-94C0-4642-89A7-A70EA3814201}" presName="negativeSpace" presStyleCnt="0"/>
      <dgm:spPr/>
    </dgm:pt>
    <dgm:pt modelId="{08EE30A8-8D33-B44E-9446-1A651E506E1B}" type="pres">
      <dgm:prSet presAssocID="{8F04FAC1-94C0-4642-89A7-A70EA3814201}" presName="childText" presStyleLbl="conFgAcc1" presStyleIdx="0" presStyleCnt="4">
        <dgm:presLayoutVars>
          <dgm:bulletEnabled val="1"/>
        </dgm:presLayoutVars>
      </dgm:prSet>
      <dgm:spPr/>
    </dgm:pt>
    <dgm:pt modelId="{5AA55AD9-069F-0A49-979A-7ED704CC6581}" type="pres">
      <dgm:prSet presAssocID="{78F76C13-A098-40D4-BC0D-4EFA1C5C65C4}" presName="spaceBetweenRectangles" presStyleCnt="0"/>
      <dgm:spPr/>
    </dgm:pt>
    <dgm:pt modelId="{1F672334-83D2-A941-9055-9832B4A9B9BA}" type="pres">
      <dgm:prSet presAssocID="{5A1648D6-9FC9-4196-A363-CE4BB1D006AF}" presName="parentLin" presStyleCnt="0"/>
      <dgm:spPr/>
    </dgm:pt>
    <dgm:pt modelId="{6E8454EA-6A44-8846-82F9-062CFA5B83F9}" type="pres">
      <dgm:prSet presAssocID="{5A1648D6-9FC9-4196-A363-CE4BB1D006AF}" presName="parentLeftMargin" presStyleLbl="node1" presStyleIdx="0" presStyleCnt="4"/>
      <dgm:spPr/>
    </dgm:pt>
    <dgm:pt modelId="{AD9EF55C-2EC7-D848-8F8C-DFCA824C8382}" type="pres">
      <dgm:prSet presAssocID="{5A1648D6-9FC9-4196-A363-CE4BB1D006AF}" presName="parentText" presStyleLbl="node1" presStyleIdx="1" presStyleCnt="4" custScaleX="104513">
        <dgm:presLayoutVars>
          <dgm:chMax val="0"/>
          <dgm:bulletEnabled val="1"/>
        </dgm:presLayoutVars>
      </dgm:prSet>
      <dgm:spPr/>
    </dgm:pt>
    <dgm:pt modelId="{02FF7B0C-7629-1741-8EC9-E8276EAD87A3}" type="pres">
      <dgm:prSet presAssocID="{5A1648D6-9FC9-4196-A363-CE4BB1D006AF}" presName="negativeSpace" presStyleCnt="0"/>
      <dgm:spPr/>
    </dgm:pt>
    <dgm:pt modelId="{5F9B5919-B78E-2D4E-976B-EE79893B3878}" type="pres">
      <dgm:prSet presAssocID="{5A1648D6-9FC9-4196-A363-CE4BB1D006AF}" presName="childText" presStyleLbl="conFgAcc1" presStyleIdx="1" presStyleCnt="4">
        <dgm:presLayoutVars>
          <dgm:bulletEnabled val="1"/>
        </dgm:presLayoutVars>
      </dgm:prSet>
      <dgm:spPr/>
    </dgm:pt>
    <dgm:pt modelId="{92BAD553-6CAA-FB4E-9346-EAC10A9CD82D}" type="pres">
      <dgm:prSet presAssocID="{BF9510F6-1F85-4825-82FB-47B9731AC0F7}" presName="spaceBetweenRectangles" presStyleCnt="0"/>
      <dgm:spPr/>
    </dgm:pt>
    <dgm:pt modelId="{EF772097-BBD1-8F47-8225-711B8ED7AEC9}" type="pres">
      <dgm:prSet presAssocID="{B8CA9EC8-C240-4896-B2D3-8FF395786B1F}" presName="parentLin" presStyleCnt="0"/>
      <dgm:spPr/>
    </dgm:pt>
    <dgm:pt modelId="{CC222143-EA9A-D54D-A18F-B68A6A574958}" type="pres">
      <dgm:prSet presAssocID="{B8CA9EC8-C240-4896-B2D3-8FF395786B1F}" presName="parentLeftMargin" presStyleLbl="node1" presStyleIdx="1" presStyleCnt="4"/>
      <dgm:spPr/>
    </dgm:pt>
    <dgm:pt modelId="{9915EFA4-420A-CD42-AECC-FB873CE23AB6}" type="pres">
      <dgm:prSet presAssocID="{B8CA9EC8-C240-4896-B2D3-8FF395786B1F}" presName="parentText" presStyleLbl="node1" presStyleIdx="2" presStyleCnt="4" custScaleX="104759">
        <dgm:presLayoutVars>
          <dgm:chMax val="0"/>
          <dgm:bulletEnabled val="1"/>
        </dgm:presLayoutVars>
      </dgm:prSet>
      <dgm:spPr/>
    </dgm:pt>
    <dgm:pt modelId="{ADD4CB69-70AE-874B-975A-50CE7C1DE019}" type="pres">
      <dgm:prSet presAssocID="{B8CA9EC8-C240-4896-B2D3-8FF395786B1F}" presName="negativeSpace" presStyleCnt="0"/>
      <dgm:spPr/>
    </dgm:pt>
    <dgm:pt modelId="{91EF5AFB-6483-6D41-8643-EF1AE7CA258F}" type="pres">
      <dgm:prSet presAssocID="{B8CA9EC8-C240-4896-B2D3-8FF395786B1F}" presName="childText" presStyleLbl="conFgAcc1" presStyleIdx="2" presStyleCnt="4">
        <dgm:presLayoutVars>
          <dgm:bulletEnabled val="1"/>
        </dgm:presLayoutVars>
      </dgm:prSet>
      <dgm:spPr/>
    </dgm:pt>
    <dgm:pt modelId="{FE6FFD06-9AB2-6248-B68E-B5975E66BB9D}" type="pres">
      <dgm:prSet presAssocID="{0119A6C6-EC03-4C07-9E6C-3D1EA3E302CA}" presName="spaceBetweenRectangles" presStyleCnt="0"/>
      <dgm:spPr/>
    </dgm:pt>
    <dgm:pt modelId="{E680F367-8666-5443-B8FA-0C5D8EC3191C}" type="pres">
      <dgm:prSet presAssocID="{89AEE7A1-3D3E-4EC4-813C-87ACA80747F8}" presName="parentLin" presStyleCnt="0"/>
      <dgm:spPr/>
    </dgm:pt>
    <dgm:pt modelId="{FFA4AA4C-A878-B74F-9178-69597B3A428A}" type="pres">
      <dgm:prSet presAssocID="{89AEE7A1-3D3E-4EC4-813C-87ACA80747F8}" presName="parentLeftMargin" presStyleLbl="node1" presStyleIdx="2" presStyleCnt="4"/>
      <dgm:spPr/>
    </dgm:pt>
    <dgm:pt modelId="{97FB2448-3589-814A-A619-607AC44B5214}" type="pres">
      <dgm:prSet presAssocID="{89AEE7A1-3D3E-4EC4-813C-87ACA80747F8}" presName="parentText" presStyleLbl="node1" presStyleIdx="3" presStyleCnt="4" custScaleX="104513">
        <dgm:presLayoutVars>
          <dgm:chMax val="0"/>
          <dgm:bulletEnabled val="1"/>
        </dgm:presLayoutVars>
      </dgm:prSet>
      <dgm:spPr/>
    </dgm:pt>
    <dgm:pt modelId="{1E4A7514-BE20-1D4B-A704-87ADF37148F2}" type="pres">
      <dgm:prSet presAssocID="{89AEE7A1-3D3E-4EC4-813C-87ACA80747F8}" presName="negativeSpace" presStyleCnt="0"/>
      <dgm:spPr/>
    </dgm:pt>
    <dgm:pt modelId="{3E150542-F786-2347-B68B-42A2EDC7153C}" type="pres">
      <dgm:prSet presAssocID="{89AEE7A1-3D3E-4EC4-813C-87ACA80747F8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FDC8901-A9FB-C74F-A5E4-110A3A4C4C1C}" type="presOf" srcId="{B8CA9EC8-C240-4896-B2D3-8FF395786B1F}" destId="{9915EFA4-420A-CD42-AECC-FB873CE23AB6}" srcOrd="1" destOrd="0" presId="urn:microsoft.com/office/officeart/2005/8/layout/list1"/>
    <dgm:cxn modelId="{406E4705-8BF3-2647-99DE-94E1BE1988C4}" type="presOf" srcId="{89AEE7A1-3D3E-4EC4-813C-87ACA80747F8}" destId="{97FB2448-3589-814A-A619-607AC44B5214}" srcOrd="1" destOrd="0" presId="urn:microsoft.com/office/officeart/2005/8/layout/list1"/>
    <dgm:cxn modelId="{A7D0A608-E2B1-45DD-BD2F-453A6B453346}" srcId="{A5781019-3A2F-452A-BD35-4F82C4643690}" destId="{89AEE7A1-3D3E-4EC4-813C-87ACA80747F8}" srcOrd="3" destOrd="0" parTransId="{98E5DFD0-8E16-421B-BB7D-AAA4910A2B09}" sibTransId="{6A1CAF57-7107-4079-A2D3-FD27B529C8EA}"/>
    <dgm:cxn modelId="{DC148E0A-7396-4681-B2E1-E0485049624C}" srcId="{A5781019-3A2F-452A-BD35-4F82C4643690}" destId="{8F04FAC1-94C0-4642-89A7-A70EA3814201}" srcOrd="0" destOrd="0" parTransId="{A62E8232-F845-41A8-8E6B-B342F85B522C}" sibTransId="{78F76C13-A098-40D4-BC0D-4EFA1C5C65C4}"/>
    <dgm:cxn modelId="{7DC7A80D-3594-A84E-8E06-8E15EAC3C4BE}" type="presOf" srcId="{8F04FAC1-94C0-4642-89A7-A70EA3814201}" destId="{CB818630-C143-3746-99D5-7CB494998B0E}" srcOrd="1" destOrd="0" presId="urn:microsoft.com/office/officeart/2005/8/layout/list1"/>
    <dgm:cxn modelId="{9A39021C-7993-6640-95FD-D0555BE0DBF2}" type="presOf" srcId="{B69F86C5-AEDE-4995-8629-962B10108F62}" destId="{91EF5AFB-6483-6D41-8643-EF1AE7CA258F}" srcOrd="0" destOrd="1" presId="urn:microsoft.com/office/officeart/2005/8/layout/list1"/>
    <dgm:cxn modelId="{A0DA943C-7F7C-6047-8045-2AEE206CD656}" type="presOf" srcId="{A5781019-3A2F-452A-BD35-4F82C4643690}" destId="{4F49CE7C-F666-6B48-BDC4-E7312CB2A03E}" srcOrd="0" destOrd="0" presId="urn:microsoft.com/office/officeart/2005/8/layout/list1"/>
    <dgm:cxn modelId="{AD2FF74B-7882-3D44-97D0-E380398AE899}" type="presOf" srcId="{F54747A1-2A83-4D95-B6A3-A35D3EBF08EC}" destId="{08EE30A8-8D33-B44E-9446-1A651E506E1B}" srcOrd="0" destOrd="0" presId="urn:microsoft.com/office/officeart/2005/8/layout/list1"/>
    <dgm:cxn modelId="{B7635957-7D6C-174B-8473-A6BD66D25FE5}" type="presOf" srcId="{CE58BCC8-F2E8-443A-B4F5-8F3920707387}" destId="{91EF5AFB-6483-6D41-8643-EF1AE7CA258F}" srcOrd="0" destOrd="0" presId="urn:microsoft.com/office/officeart/2005/8/layout/list1"/>
    <dgm:cxn modelId="{25336771-D702-394A-9C2D-17C1037A34DB}" type="presOf" srcId="{A4317339-D680-4790-9A33-05B32C0C24D4}" destId="{3E150542-F786-2347-B68B-42A2EDC7153C}" srcOrd="0" destOrd="1" presId="urn:microsoft.com/office/officeart/2005/8/layout/list1"/>
    <dgm:cxn modelId="{96E30D78-0FF2-4DE2-85D5-C5B9CA696CEE}" srcId="{89AEE7A1-3D3E-4EC4-813C-87ACA80747F8}" destId="{795BE6B5-481B-4590-AA78-B11E696AA174}" srcOrd="0" destOrd="0" parTransId="{22BF2533-49AF-4A7B-B5E7-77F0709ABCB0}" sibTransId="{D1666F9A-A38A-46D0-AD03-164EDF023118}"/>
    <dgm:cxn modelId="{0E17F085-2A51-4DB5-9E7B-FC96515966A8}" srcId="{B8CA9EC8-C240-4896-B2D3-8FF395786B1F}" destId="{B69F86C5-AEDE-4995-8629-962B10108F62}" srcOrd="1" destOrd="0" parTransId="{AB9168C9-2E9D-42AB-9B21-52D9FB95A5CB}" sibTransId="{9EB409B0-87EE-4182-9A21-AF77A7E4E610}"/>
    <dgm:cxn modelId="{4F687D96-F822-B140-8A42-F966CE02857C}" type="presOf" srcId="{89AEE7A1-3D3E-4EC4-813C-87ACA80747F8}" destId="{FFA4AA4C-A878-B74F-9178-69597B3A428A}" srcOrd="0" destOrd="0" presId="urn:microsoft.com/office/officeart/2005/8/layout/list1"/>
    <dgm:cxn modelId="{AAFC5098-C4F8-4648-B600-4A0749D058F1}" srcId="{B8CA9EC8-C240-4896-B2D3-8FF395786B1F}" destId="{CE58BCC8-F2E8-443A-B4F5-8F3920707387}" srcOrd="0" destOrd="0" parTransId="{9CBCEB8A-761D-4D1E-B994-F33954652895}" sibTransId="{AB463F3A-5CC5-42AE-A319-F62A44371518}"/>
    <dgm:cxn modelId="{230425C5-4E51-4CC0-817A-5132851BE0AD}" srcId="{A5781019-3A2F-452A-BD35-4F82C4643690}" destId="{B8CA9EC8-C240-4896-B2D3-8FF395786B1F}" srcOrd="2" destOrd="0" parTransId="{1E4C9B34-F890-47C9-BF1F-3F5C6A8B843F}" sibTransId="{0119A6C6-EC03-4C07-9E6C-3D1EA3E302CA}"/>
    <dgm:cxn modelId="{0C2EECC9-FDCB-3941-89D0-E42CFFF2950E}" type="presOf" srcId="{B8CA9EC8-C240-4896-B2D3-8FF395786B1F}" destId="{CC222143-EA9A-D54D-A18F-B68A6A574958}" srcOrd="0" destOrd="0" presId="urn:microsoft.com/office/officeart/2005/8/layout/list1"/>
    <dgm:cxn modelId="{3E52C1CA-1E65-224C-9674-68A1F457A4AD}" type="presOf" srcId="{5A1648D6-9FC9-4196-A363-CE4BB1D006AF}" destId="{AD9EF55C-2EC7-D848-8F8C-DFCA824C8382}" srcOrd="1" destOrd="0" presId="urn:microsoft.com/office/officeart/2005/8/layout/list1"/>
    <dgm:cxn modelId="{343E71CB-F783-498B-891B-408C6E91F46A}" srcId="{A5781019-3A2F-452A-BD35-4F82C4643690}" destId="{5A1648D6-9FC9-4196-A363-CE4BB1D006AF}" srcOrd="1" destOrd="0" parTransId="{EAA0549A-2DA0-4AD7-848F-EFF92AB8AD84}" sibTransId="{BF9510F6-1F85-4825-82FB-47B9731AC0F7}"/>
    <dgm:cxn modelId="{ED0EC7D1-89D4-E74F-8A87-0327C260CB7E}" type="presOf" srcId="{5A1648D6-9FC9-4196-A363-CE4BB1D006AF}" destId="{6E8454EA-6A44-8846-82F9-062CFA5B83F9}" srcOrd="0" destOrd="0" presId="urn:microsoft.com/office/officeart/2005/8/layout/list1"/>
    <dgm:cxn modelId="{8411F7D2-E48E-4651-9B2D-20BD03BA761D}" srcId="{8F04FAC1-94C0-4642-89A7-A70EA3814201}" destId="{F54747A1-2A83-4D95-B6A3-A35D3EBF08EC}" srcOrd="0" destOrd="0" parTransId="{AF8453AB-B263-4F4F-B28A-29D55E60474D}" sibTransId="{FD259457-B095-4241-8460-B1D6F0BF4BC0}"/>
    <dgm:cxn modelId="{66604DD6-A082-4640-B64D-9D81D31696A1}" type="presOf" srcId="{8F04FAC1-94C0-4642-89A7-A70EA3814201}" destId="{7D0C4FE3-67FE-624C-9D1F-AD7148FC8180}" srcOrd="0" destOrd="0" presId="urn:microsoft.com/office/officeart/2005/8/layout/list1"/>
    <dgm:cxn modelId="{0733F0D6-CC55-F94A-8B9E-8B0F93AFE91F}" type="presOf" srcId="{795BE6B5-481B-4590-AA78-B11E696AA174}" destId="{3E150542-F786-2347-B68B-42A2EDC7153C}" srcOrd="0" destOrd="0" presId="urn:microsoft.com/office/officeart/2005/8/layout/list1"/>
    <dgm:cxn modelId="{B7D4FAE4-0E9C-42CD-8460-C14487E150CF}" srcId="{89AEE7A1-3D3E-4EC4-813C-87ACA80747F8}" destId="{A4317339-D680-4790-9A33-05B32C0C24D4}" srcOrd="1" destOrd="0" parTransId="{466D9D18-0CFA-49BF-AF8E-8B5129D56692}" sibTransId="{66DE3C3F-B5F1-41E1-B5FA-906C3DDDDD69}"/>
    <dgm:cxn modelId="{934C4AE8-FDAF-964C-A518-7924600A4E35}" type="presOf" srcId="{1EA7B9CB-4860-4D59-856F-77176F4DEC87}" destId="{5F9B5919-B78E-2D4E-976B-EE79893B3878}" srcOrd="0" destOrd="0" presId="urn:microsoft.com/office/officeart/2005/8/layout/list1"/>
    <dgm:cxn modelId="{5BCA6AF8-1BE4-455E-A88E-CC3541D3D676}" srcId="{5A1648D6-9FC9-4196-A363-CE4BB1D006AF}" destId="{1EA7B9CB-4860-4D59-856F-77176F4DEC87}" srcOrd="0" destOrd="0" parTransId="{2E922005-582F-41C1-8394-8403CE25ECC4}" sibTransId="{B9F3FD64-9D42-4A07-88F3-452C935F3965}"/>
    <dgm:cxn modelId="{95F23B51-BCDF-1F40-A6D7-756A711F788A}" type="presParOf" srcId="{4F49CE7C-F666-6B48-BDC4-E7312CB2A03E}" destId="{85D1055C-804A-C04A-9F8C-64EDDAE7F1D9}" srcOrd="0" destOrd="0" presId="urn:microsoft.com/office/officeart/2005/8/layout/list1"/>
    <dgm:cxn modelId="{DB09778C-FBC4-0B48-9EFD-2B3A7A556416}" type="presParOf" srcId="{85D1055C-804A-C04A-9F8C-64EDDAE7F1D9}" destId="{7D0C4FE3-67FE-624C-9D1F-AD7148FC8180}" srcOrd="0" destOrd="0" presId="urn:microsoft.com/office/officeart/2005/8/layout/list1"/>
    <dgm:cxn modelId="{7F6FFD3C-6769-EC49-B4D8-10C5B81B917C}" type="presParOf" srcId="{85D1055C-804A-C04A-9F8C-64EDDAE7F1D9}" destId="{CB818630-C143-3746-99D5-7CB494998B0E}" srcOrd="1" destOrd="0" presId="urn:microsoft.com/office/officeart/2005/8/layout/list1"/>
    <dgm:cxn modelId="{7B961F58-D67E-7148-BC17-9A0F4A88C944}" type="presParOf" srcId="{4F49CE7C-F666-6B48-BDC4-E7312CB2A03E}" destId="{5D60764F-3016-BB48-A846-81BAD7047DE4}" srcOrd="1" destOrd="0" presId="urn:microsoft.com/office/officeart/2005/8/layout/list1"/>
    <dgm:cxn modelId="{B8A8AF15-27B8-9B42-BCA3-8D35A6CCC213}" type="presParOf" srcId="{4F49CE7C-F666-6B48-BDC4-E7312CB2A03E}" destId="{08EE30A8-8D33-B44E-9446-1A651E506E1B}" srcOrd="2" destOrd="0" presId="urn:microsoft.com/office/officeart/2005/8/layout/list1"/>
    <dgm:cxn modelId="{5FC13216-A2AD-E746-B39E-E3C063B8B983}" type="presParOf" srcId="{4F49CE7C-F666-6B48-BDC4-E7312CB2A03E}" destId="{5AA55AD9-069F-0A49-979A-7ED704CC6581}" srcOrd="3" destOrd="0" presId="urn:microsoft.com/office/officeart/2005/8/layout/list1"/>
    <dgm:cxn modelId="{58E29B25-207D-AB47-8A00-54A8CC65CD54}" type="presParOf" srcId="{4F49CE7C-F666-6B48-BDC4-E7312CB2A03E}" destId="{1F672334-83D2-A941-9055-9832B4A9B9BA}" srcOrd="4" destOrd="0" presId="urn:microsoft.com/office/officeart/2005/8/layout/list1"/>
    <dgm:cxn modelId="{9770B5CC-0108-FD47-A7D6-9433C9FC9431}" type="presParOf" srcId="{1F672334-83D2-A941-9055-9832B4A9B9BA}" destId="{6E8454EA-6A44-8846-82F9-062CFA5B83F9}" srcOrd="0" destOrd="0" presId="urn:microsoft.com/office/officeart/2005/8/layout/list1"/>
    <dgm:cxn modelId="{64532995-2219-E843-9E71-1506A74789FD}" type="presParOf" srcId="{1F672334-83D2-A941-9055-9832B4A9B9BA}" destId="{AD9EF55C-2EC7-D848-8F8C-DFCA824C8382}" srcOrd="1" destOrd="0" presId="urn:microsoft.com/office/officeart/2005/8/layout/list1"/>
    <dgm:cxn modelId="{683BAD84-19B5-1640-AA36-7E719FE097D9}" type="presParOf" srcId="{4F49CE7C-F666-6B48-BDC4-E7312CB2A03E}" destId="{02FF7B0C-7629-1741-8EC9-E8276EAD87A3}" srcOrd="5" destOrd="0" presId="urn:microsoft.com/office/officeart/2005/8/layout/list1"/>
    <dgm:cxn modelId="{81AC2B04-F135-4B46-8D60-F11CA36CD3AE}" type="presParOf" srcId="{4F49CE7C-F666-6B48-BDC4-E7312CB2A03E}" destId="{5F9B5919-B78E-2D4E-976B-EE79893B3878}" srcOrd="6" destOrd="0" presId="urn:microsoft.com/office/officeart/2005/8/layout/list1"/>
    <dgm:cxn modelId="{6785CF62-2495-524E-9522-6BF71E89C1D7}" type="presParOf" srcId="{4F49CE7C-F666-6B48-BDC4-E7312CB2A03E}" destId="{92BAD553-6CAA-FB4E-9346-EAC10A9CD82D}" srcOrd="7" destOrd="0" presId="urn:microsoft.com/office/officeart/2005/8/layout/list1"/>
    <dgm:cxn modelId="{7DDEBE2A-D05E-A14B-85AA-51C1825C15EB}" type="presParOf" srcId="{4F49CE7C-F666-6B48-BDC4-E7312CB2A03E}" destId="{EF772097-BBD1-8F47-8225-711B8ED7AEC9}" srcOrd="8" destOrd="0" presId="urn:microsoft.com/office/officeart/2005/8/layout/list1"/>
    <dgm:cxn modelId="{606D0353-4293-A542-B29E-1B3AD91152D1}" type="presParOf" srcId="{EF772097-BBD1-8F47-8225-711B8ED7AEC9}" destId="{CC222143-EA9A-D54D-A18F-B68A6A574958}" srcOrd="0" destOrd="0" presId="urn:microsoft.com/office/officeart/2005/8/layout/list1"/>
    <dgm:cxn modelId="{2EE867F7-85AC-2D44-BCD4-9B90A18E80DD}" type="presParOf" srcId="{EF772097-BBD1-8F47-8225-711B8ED7AEC9}" destId="{9915EFA4-420A-CD42-AECC-FB873CE23AB6}" srcOrd="1" destOrd="0" presId="urn:microsoft.com/office/officeart/2005/8/layout/list1"/>
    <dgm:cxn modelId="{6535A8A8-6DA2-134F-9940-293AE5CB31F9}" type="presParOf" srcId="{4F49CE7C-F666-6B48-BDC4-E7312CB2A03E}" destId="{ADD4CB69-70AE-874B-975A-50CE7C1DE019}" srcOrd="9" destOrd="0" presId="urn:microsoft.com/office/officeart/2005/8/layout/list1"/>
    <dgm:cxn modelId="{12866F11-11B7-784F-AD9B-F134A75D94AC}" type="presParOf" srcId="{4F49CE7C-F666-6B48-BDC4-E7312CB2A03E}" destId="{91EF5AFB-6483-6D41-8643-EF1AE7CA258F}" srcOrd="10" destOrd="0" presId="urn:microsoft.com/office/officeart/2005/8/layout/list1"/>
    <dgm:cxn modelId="{90284100-99FD-A945-94F4-7F1BE63A7FD4}" type="presParOf" srcId="{4F49CE7C-F666-6B48-BDC4-E7312CB2A03E}" destId="{FE6FFD06-9AB2-6248-B68E-B5975E66BB9D}" srcOrd="11" destOrd="0" presId="urn:microsoft.com/office/officeart/2005/8/layout/list1"/>
    <dgm:cxn modelId="{90ED4E31-C078-3F4E-A070-E1114B911FD1}" type="presParOf" srcId="{4F49CE7C-F666-6B48-BDC4-E7312CB2A03E}" destId="{E680F367-8666-5443-B8FA-0C5D8EC3191C}" srcOrd="12" destOrd="0" presId="urn:microsoft.com/office/officeart/2005/8/layout/list1"/>
    <dgm:cxn modelId="{7DD9AB1B-9AC9-7848-8320-E286F73B7176}" type="presParOf" srcId="{E680F367-8666-5443-B8FA-0C5D8EC3191C}" destId="{FFA4AA4C-A878-B74F-9178-69597B3A428A}" srcOrd="0" destOrd="0" presId="urn:microsoft.com/office/officeart/2005/8/layout/list1"/>
    <dgm:cxn modelId="{8BB46AAB-E666-D449-B40E-3E9D71BA253F}" type="presParOf" srcId="{E680F367-8666-5443-B8FA-0C5D8EC3191C}" destId="{97FB2448-3589-814A-A619-607AC44B5214}" srcOrd="1" destOrd="0" presId="urn:microsoft.com/office/officeart/2005/8/layout/list1"/>
    <dgm:cxn modelId="{AFBCFA21-00AE-7D47-B660-4ABE080D42EC}" type="presParOf" srcId="{4F49CE7C-F666-6B48-BDC4-E7312CB2A03E}" destId="{1E4A7514-BE20-1D4B-A704-87ADF37148F2}" srcOrd="13" destOrd="0" presId="urn:microsoft.com/office/officeart/2005/8/layout/list1"/>
    <dgm:cxn modelId="{89CA4219-53E2-3149-8702-133760F90A35}" type="presParOf" srcId="{4F49CE7C-F666-6B48-BDC4-E7312CB2A03E}" destId="{3E150542-F786-2347-B68B-42A2EDC7153C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C90FCF2-063F-4FE4-BBAF-BAE5D92A524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040D442-F06A-4C98-B6E9-8EC7AEB69E01}">
      <dgm:prSet custT="1"/>
      <dgm:spPr/>
      <dgm:t>
        <a:bodyPr/>
        <a:lstStyle/>
        <a:p>
          <a:pPr>
            <a:defRPr cap="all"/>
          </a:pPr>
          <a:r>
            <a:rPr lang="en-US" sz="1600" dirty="0">
              <a:hlinkClick xmlns:r="http://schemas.openxmlformats.org/officeDocument/2006/relationships" r:id="rId1"/>
            </a:rPr>
            <a:t>Scorecardpy</a:t>
          </a:r>
          <a:r>
            <a:rPr lang="en-US" sz="1600" dirty="0"/>
            <a:t>  Python Weight of Evidence Binning Library</a:t>
          </a:r>
        </a:p>
      </dgm:t>
    </dgm:pt>
    <dgm:pt modelId="{CAE57A40-285B-4ADC-8EDC-27646FC14BB4}" type="parTrans" cxnId="{0C94EE53-3977-4125-B9A3-26D69FEB5382}">
      <dgm:prSet/>
      <dgm:spPr/>
      <dgm:t>
        <a:bodyPr/>
        <a:lstStyle/>
        <a:p>
          <a:endParaRPr lang="en-US"/>
        </a:p>
      </dgm:t>
    </dgm:pt>
    <dgm:pt modelId="{E3E2B706-BCE6-4EAA-947F-D53DB5901895}" type="sibTrans" cxnId="{0C94EE53-3977-4125-B9A3-26D69FEB5382}">
      <dgm:prSet/>
      <dgm:spPr/>
      <dgm:t>
        <a:bodyPr/>
        <a:lstStyle/>
        <a:p>
          <a:endParaRPr lang="en-US"/>
        </a:p>
      </dgm:t>
    </dgm:pt>
    <dgm:pt modelId="{7277DE65-942C-4250-9965-F10CAA20F90F}">
      <dgm:prSet custT="1"/>
      <dgm:spPr/>
      <dgm:t>
        <a:bodyPr/>
        <a:lstStyle/>
        <a:p>
          <a:pPr>
            <a:defRPr cap="all"/>
          </a:pPr>
          <a:r>
            <a:rPr lang="en-US" sz="1600" dirty="0">
              <a:hlinkClick xmlns:r="http://schemas.openxmlformats.org/officeDocument/2006/relationships" r:id="rId2"/>
            </a:rPr>
            <a:t>Listendata article</a:t>
          </a:r>
          <a:r>
            <a:rPr lang="en-US" sz="1600" dirty="0"/>
            <a:t> Weight of evidence binning explained</a:t>
          </a:r>
        </a:p>
      </dgm:t>
    </dgm:pt>
    <dgm:pt modelId="{A78D52A4-37EE-4B63-A577-FEAA6C442EC4}" type="parTrans" cxnId="{6DAE4EEB-A75B-4EE5-94BF-09684E9C4166}">
      <dgm:prSet/>
      <dgm:spPr/>
      <dgm:t>
        <a:bodyPr/>
        <a:lstStyle/>
        <a:p>
          <a:endParaRPr lang="en-US"/>
        </a:p>
      </dgm:t>
    </dgm:pt>
    <dgm:pt modelId="{4DA0F968-2C9B-478B-85B6-65198E3B27A2}" type="sibTrans" cxnId="{6DAE4EEB-A75B-4EE5-94BF-09684E9C4166}">
      <dgm:prSet/>
      <dgm:spPr/>
      <dgm:t>
        <a:bodyPr/>
        <a:lstStyle/>
        <a:p>
          <a:endParaRPr lang="en-US"/>
        </a:p>
      </dgm:t>
    </dgm:pt>
    <dgm:pt modelId="{090EFE66-3EC8-4502-BDDD-2FB9ADF16A6C}">
      <dgm:prSet custT="1"/>
      <dgm:spPr/>
      <dgm:t>
        <a:bodyPr/>
        <a:lstStyle/>
        <a:p>
          <a:pPr>
            <a:defRPr cap="all"/>
          </a:pPr>
          <a:r>
            <a:rPr lang="en-US" sz="1600" dirty="0">
              <a:hlinkClick xmlns:r="http://schemas.openxmlformats.org/officeDocument/2006/relationships" r:id="rId3"/>
            </a:rPr>
            <a:t>Victor Zhou article </a:t>
          </a:r>
          <a:r>
            <a:rPr lang="en-US" sz="1600" dirty="0"/>
            <a:t>Gini Impurity explained</a:t>
          </a:r>
        </a:p>
      </dgm:t>
    </dgm:pt>
    <dgm:pt modelId="{38CF88AA-0BA7-418F-B0FC-152C9946292F}" type="parTrans" cxnId="{7C098E8D-C2B3-4305-8332-E8A81BC5A024}">
      <dgm:prSet/>
      <dgm:spPr/>
      <dgm:t>
        <a:bodyPr/>
        <a:lstStyle/>
        <a:p>
          <a:endParaRPr lang="en-US"/>
        </a:p>
      </dgm:t>
    </dgm:pt>
    <dgm:pt modelId="{8593C51D-CFAE-4B9B-B1FC-A5754D3BA559}" type="sibTrans" cxnId="{7C098E8D-C2B3-4305-8332-E8A81BC5A024}">
      <dgm:prSet/>
      <dgm:spPr/>
      <dgm:t>
        <a:bodyPr/>
        <a:lstStyle/>
        <a:p>
          <a:endParaRPr lang="en-US"/>
        </a:p>
      </dgm:t>
    </dgm:pt>
    <dgm:pt modelId="{872847D2-5444-4AEC-97D1-16D4E11BEA77}">
      <dgm:prSet custT="1"/>
      <dgm:spPr/>
      <dgm:t>
        <a:bodyPr/>
        <a:lstStyle/>
        <a:p>
          <a:pPr>
            <a:defRPr cap="all"/>
          </a:pPr>
          <a:r>
            <a:rPr lang="en-US" sz="1600" dirty="0">
              <a:hlinkClick xmlns:r="http://schemas.openxmlformats.org/officeDocument/2006/relationships" r:id="rId4"/>
            </a:rPr>
            <a:t>Towardsdatascience Article</a:t>
          </a:r>
          <a:r>
            <a:rPr lang="en-US" sz="1600" dirty="0"/>
            <a:t> Decision tree implementation</a:t>
          </a:r>
        </a:p>
      </dgm:t>
    </dgm:pt>
    <dgm:pt modelId="{00F6A5EC-3913-4665-8D8A-BFFE35D6AA05}" type="parTrans" cxnId="{7B43CEDC-F0D8-44E2-8803-EDFF9ED6F4B6}">
      <dgm:prSet/>
      <dgm:spPr/>
      <dgm:t>
        <a:bodyPr/>
        <a:lstStyle/>
        <a:p>
          <a:endParaRPr lang="en-US"/>
        </a:p>
      </dgm:t>
    </dgm:pt>
    <dgm:pt modelId="{1F93FC77-8C21-4A32-A5ED-659DEB10F30C}" type="sibTrans" cxnId="{7B43CEDC-F0D8-44E2-8803-EDFF9ED6F4B6}">
      <dgm:prSet/>
      <dgm:spPr/>
      <dgm:t>
        <a:bodyPr/>
        <a:lstStyle/>
        <a:p>
          <a:endParaRPr lang="en-US"/>
        </a:p>
      </dgm:t>
    </dgm:pt>
    <dgm:pt modelId="{9407A0AF-1617-4BA8-9B54-F23715374A10}">
      <dgm:prSet custT="1"/>
      <dgm:spPr/>
      <dgm:t>
        <a:bodyPr/>
        <a:lstStyle/>
        <a:p>
          <a:pPr>
            <a:defRPr cap="all"/>
          </a:pPr>
          <a:r>
            <a:rPr lang="en-US" sz="1600" dirty="0"/>
            <a:t>Code from this talk can be found </a:t>
          </a:r>
          <a:r>
            <a:rPr lang="en-US" sz="1600" dirty="0">
              <a:hlinkClick xmlns:r="http://schemas.openxmlformats.org/officeDocument/2006/relationships" r:id="rId5"/>
            </a:rPr>
            <a:t>here</a:t>
          </a:r>
          <a:endParaRPr lang="en-US" sz="1600" dirty="0"/>
        </a:p>
      </dgm:t>
    </dgm:pt>
    <dgm:pt modelId="{BF832BAB-79ED-4260-820A-43D3521CD0A9}" type="parTrans" cxnId="{12FB6C3D-6DD0-4FC7-B9C4-A7466E67D185}">
      <dgm:prSet/>
      <dgm:spPr/>
      <dgm:t>
        <a:bodyPr/>
        <a:lstStyle/>
        <a:p>
          <a:endParaRPr lang="en-US"/>
        </a:p>
      </dgm:t>
    </dgm:pt>
    <dgm:pt modelId="{4D7D8881-7F42-4526-B7B0-3EA6E6972A80}" type="sibTrans" cxnId="{12FB6C3D-6DD0-4FC7-B9C4-A7466E67D185}">
      <dgm:prSet/>
      <dgm:spPr/>
      <dgm:t>
        <a:bodyPr/>
        <a:lstStyle/>
        <a:p>
          <a:endParaRPr lang="en-US"/>
        </a:p>
      </dgm:t>
    </dgm:pt>
    <dgm:pt modelId="{9D323CD7-DCCB-463C-A417-E1096331FEAB}" type="pres">
      <dgm:prSet presAssocID="{BC90FCF2-063F-4FE4-BBAF-BAE5D92A524F}" presName="root" presStyleCnt="0">
        <dgm:presLayoutVars>
          <dgm:dir/>
          <dgm:resizeHandles val="exact"/>
        </dgm:presLayoutVars>
      </dgm:prSet>
      <dgm:spPr/>
    </dgm:pt>
    <dgm:pt modelId="{E53FD5D0-DF9D-47A4-BDF4-F0056798DFAA}" type="pres">
      <dgm:prSet presAssocID="{C040D442-F06A-4C98-B6E9-8EC7AEB69E01}" presName="compNode" presStyleCnt="0"/>
      <dgm:spPr/>
    </dgm:pt>
    <dgm:pt modelId="{BD6A0656-865A-4219-8A5E-37EF605D0351}" type="pres">
      <dgm:prSet presAssocID="{C040D442-F06A-4C98-B6E9-8EC7AEB69E01}" presName="iconBgRect" presStyleLbl="bgShp" presStyleIdx="0" presStyleCnt="5"/>
      <dgm:spPr/>
    </dgm:pt>
    <dgm:pt modelId="{CF193030-546A-499B-B1A3-32CB9D98A975}" type="pres">
      <dgm:prSet presAssocID="{C040D442-F06A-4C98-B6E9-8EC7AEB69E01}" presName="iconRect" presStyleLbl="node1" presStyleIdx="0" presStyleCnt="5"/>
      <dgm:spPr>
        <a:blipFill rotWithShape="1">
          <a:blip xmlns:r="http://schemas.openxmlformats.org/officeDocument/2006/relationships" r:embed="rId6"/>
          <a:srcRect/>
          <a:stretch>
            <a:fillRect l="-16000" r="-16000"/>
          </a:stretch>
        </a:blipFill>
        <a:ln>
          <a:noFill/>
        </a:ln>
      </dgm:spPr>
    </dgm:pt>
    <dgm:pt modelId="{F3DD7F1F-5E4A-4D40-AAAC-69A7E85634BE}" type="pres">
      <dgm:prSet presAssocID="{C040D442-F06A-4C98-B6E9-8EC7AEB69E01}" presName="spaceRect" presStyleCnt="0"/>
      <dgm:spPr/>
    </dgm:pt>
    <dgm:pt modelId="{71C0BDA6-7A6A-4809-B203-9358AFE42070}" type="pres">
      <dgm:prSet presAssocID="{C040D442-F06A-4C98-B6E9-8EC7AEB69E01}" presName="textRect" presStyleLbl="revTx" presStyleIdx="0" presStyleCnt="5">
        <dgm:presLayoutVars>
          <dgm:chMax val="1"/>
          <dgm:chPref val="1"/>
        </dgm:presLayoutVars>
      </dgm:prSet>
      <dgm:spPr/>
    </dgm:pt>
    <dgm:pt modelId="{2193B5F4-5BBC-42E0-9FB6-F4D7511F3B16}" type="pres">
      <dgm:prSet presAssocID="{E3E2B706-BCE6-4EAA-947F-D53DB5901895}" presName="sibTrans" presStyleCnt="0"/>
      <dgm:spPr/>
    </dgm:pt>
    <dgm:pt modelId="{FD1A9913-3C38-41B7-ABD5-41FE18A30BE6}" type="pres">
      <dgm:prSet presAssocID="{7277DE65-942C-4250-9965-F10CAA20F90F}" presName="compNode" presStyleCnt="0"/>
      <dgm:spPr/>
    </dgm:pt>
    <dgm:pt modelId="{37904D2A-3F9A-4668-B487-DFFBB2E3CAA8}" type="pres">
      <dgm:prSet presAssocID="{7277DE65-942C-4250-9965-F10CAA20F90F}" presName="iconBgRect" presStyleLbl="bgShp" presStyleIdx="1" presStyleCnt="5"/>
      <dgm:spPr/>
    </dgm:pt>
    <dgm:pt modelId="{281D6C48-A3AF-4000-AD86-D4504A342E42}" type="pres">
      <dgm:prSet presAssocID="{7277DE65-942C-4250-9965-F10CAA20F90F}" presName="iconRect" presStyleLbl="node1" presStyleIdx="1" presStyleCnt="5"/>
      <dgm:spPr>
        <a:blipFill rotWithShape="1">
          <a:blip xmlns:r="http://schemas.openxmlformats.org/officeDocument/2006/relationships" r:embed="rId7"/>
          <a:srcRect/>
          <a:stretch>
            <a:fillRect/>
          </a:stretch>
        </a:blipFill>
        <a:ln>
          <a:noFill/>
        </a:ln>
      </dgm:spPr>
    </dgm:pt>
    <dgm:pt modelId="{EA503C4D-17B2-4B8B-8998-09904D5D405C}" type="pres">
      <dgm:prSet presAssocID="{7277DE65-942C-4250-9965-F10CAA20F90F}" presName="spaceRect" presStyleCnt="0"/>
      <dgm:spPr/>
    </dgm:pt>
    <dgm:pt modelId="{E9E224DE-09F7-4862-973C-672639899492}" type="pres">
      <dgm:prSet presAssocID="{7277DE65-942C-4250-9965-F10CAA20F90F}" presName="textRect" presStyleLbl="revTx" presStyleIdx="1" presStyleCnt="5">
        <dgm:presLayoutVars>
          <dgm:chMax val="1"/>
          <dgm:chPref val="1"/>
        </dgm:presLayoutVars>
      </dgm:prSet>
      <dgm:spPr/>
    </dgm:pt>
    <dgm:pt modelId="{08FA00C0-106A-4D79-8489-19D70BCD7327}" type="pres">
      <dgm:prSet presAssocID="{4DA0F968-2C9B-478B-85B6-65198E3B27A2}" presName="sibTrans" presStyleCnt="0"/>
      <dgm:spPr/>
    </dgm:pt>
    <dgm:pt modelId="{2990AFA9-6D58-4701-B126-18E2944B671A}" type="pres">
      <dgm:prSet presAssocID="{090EFE66-3EC8-4502-BDDD-2FB9ADF16A6C}" presName="compNode" presStyleCnt="0"/>
      <dgm:spPr/>
    </dgm:pt>
    <dgm:pt modelId="{91EFA16E-B900-4BEF-AC21-A7FA32817288}" type="pres">
      <dgm:prSet presAssocID="{090EFE66-3EC8-4502-BDDD-2FB9ADF16A6C}" presName="iconBgRect" presStyleLbl="bgShp" presStyleIdx="2" presStyleCnt="5"/>
      <dgm:spPr/>
    </dgm:pt>
    <dgm:pt modelId="{D1F04C97-9DE0-431D-8974-E9B558758B77}" type="pres">
      <dgm:prSet presAssocID="{090EFE66-3EC8-4502-BDDD-2FB9ADF16A6C}" presName="iconRect" presStyleLbl="node1" presStyleIdx="2" presStyleCnt="5"/>
      <dgm:spPr>
        <a:blipFill rotWithShape="1">
          <a:blip xmlns:r="http://schemas.openxmlformats.org/officeDocument/2006/relationships" r:embed="rId8"/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F1EA74D2-748F-4E55-B68E-FEAB3ECAD82B}" type="pres">
      <dgm:prSet presAssocID="{090EFE66-3EC8-4502-BDDD-2FB9ADF16A6C}" presName="spaceRect" presStyleCnt="0"/>
      <dgm:spPr/>
    </dgm:pt>
    <dgm:pt modelId="{07181824-C936-453A-A5E2-96B1BC6DDCB2}" type="pres">
      <dgm:prSet presAssocID="{090EFE66-3EC8-4502-BDDD-2FB9ADF16A6C}" presName="textRect" presStyleLbl="revTx" presStyleIdx="2" presStyleCnt="5">
        <dgm:presLayoutVars>
          <dgm:chMax val="1"/>
          <dgm:chPref val="1"/>
        </dgm:presLayoutVars>
      </dgm:prSet>
      <dgm:spPr/>
    </dgm:pt>
    <dgm:pt modelId="{ADC46297-1C61-4466-BF45-F1C89A185FFC}" type="pres">
      <dgm:prSet presAssocID="{8593C51D-CFAE-4B9B-B1FC-A5754D3BA559}" presName="sibTrans" presStyleCnt="0"/>
      <dgm:spPr/>
    </dgm:pt>
    <dgm:pt modelId="{3DE248FC-2080-4E36-9509-6F84B778B3C8}" type="pres">
      <dgm:prSet presAssocID="{872847D2-5444-4AEC-97D1-16D4E11BEA77}" presName="compNode" presStyleCnt="0"/>
      <dgm:spPr/>
    </dgm:pt>
    <dgm:pt modelId="{07C67D12-4CB1-4B4A-BC2D-2DAD932433AE}" type="pres">
      <dgm:prSet presAssocID="{872847D2-5444-4AEC-97D1-16D4E11BEA77}" presName="iconBgRect" presStyleLbl="bgShp" presStyleIdx="3" presStyleCnt="5"/>
      <dgm:spPr/>
    </dgm:pt>
    <dgm:pt modelId="{3DE8656F-88D1-46C3-BDCC-E060D23B9130}" type="pres">
      <dgm:prSet presAssocID="{872847D2-5444-4AEC-97D1-16D4E11BEA77}" presName="iconRect" presStyleLbl="node1" presStyleIdx="3" presStyleCnt="5"/>
      <dgm:spPr>
        <a:blipFill rotWithShape="1">
          <a:blip xmlns:r="http://schemas.openxmlformats.org/officeDocument/2006/relationships" r:embed="rId9"/>
          <a:srcRect/>
          <a:stretch>
            <a:fillRect l="-30000" r="-30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duous tree"/>
        </a:ext>
      </dgm:extLst>
    </dgm:pt>
    <dgm:pt modelId="{BE06FB7F-A5BF-4EB8-B863-70D521F07AB9}" type="pres">
      <dgm:prSet presAssocID="{872847D2-5444-4AEC-97D1-16D4E11BEA77}" presName="spaceRect" presStyleCnt="0"/>
      <dgm:spPr/>
    </dgm:pt>
    <dgm:pt modelId="{4AA057F5-BB46-4CFF-9047-6DBE70AD6883}" type="pres">
      <dgm:prSet presAssocID="{872847D2-5444-4AEC-97D1-16D4E11BEA77}" presName="textRect" presStyleLbl="revTx" presStyleIdx="3" presStyleCnt="5">
        <dgm:presLayoutVars>
          <dgm:chMax val="1"/>
          <dgm:chPref val="1"/>
        </dgm:presLayoutVars>
      </dgm:prSet>
      <dgm:spPr/>
    </dgm:pt>
    <dgm:pt modelId="{CCE627AB-3C03-479D-9938-928ED7C23585}" type="pres">
      <dgm:prSet presAssocID="{1F93FC77-8C21-4A32-A5ED-659DEB10F30C}" presName="sibTrans" presStyleCnt="0"/>
      <dgm:spPr/>
    </dgm:pt>
    <dgm:pt modelId="{1136CA9A-8F81-479C-8664-094E96CDF33C}" type="pres">
      <dgm:prSet presAssocID="{9407A0AF-1617-4BA8-9B54-F23715374A10}" presName="compNode" presStyleCnt="0"/>
      <dgm:spPr/>
    </dgm:pt>
    <dgm:pt modelId="{D154506A-9428-4646-9103-E7B78285724E}" type="pres">
      <dgm:prSet presAssocID="{9407A0AF-1617-4BA8-9B54-F23715374A10}" presName="iconBgRect" presStyleLbl="bgShp" presStyleIdx="4" presStyleCnt="5"/>
      <dgm:spPr/>
    </dgm:pt>
    <dgm:pt modelId="{3F0973C5-C6E5-4F5B-A616-F4E034B441A0}" type="pres">
      <dgm:prSet presAssocID="{9407A0AF-1617-4BA8-9B54-F23715374A10}" presName="iconRect" presStyleLbl="node1" presStyleIdx="4" presStyleCnt="5"/>
      <dgm:spPr>
        <a:blipFill rotWithShape="1">
          <a:blip xmlns:r="http://schemas.openxmlformats.org/officeDocument/2006/relationships" r:embed="rId10"/>
          <a:srcRect/>
          <a:stretch>
            <a:fillRect/>
          </a:stretch>
        </a:blipFill>
        <a:ln>
          <a:noFill/>
        </a:ln>
      </dgm:spPr>
    </dgm:pt>
    <dgm:pt modelId="{7E44DE1A-1739-4A20-AB06-E2FFA2EB2972}" type="pres">
      <dgm:prSet presAssocID="{9407A0AF-1617-4BA8-9B54-F23715374A10}" presName="spaceRect" presStyleCnt="0"/>
      <dgm:spPr/>
    </dgm:pt>
    <dgm:pt modelId="{3BE4DBD9-3E70-4F26-ACCC-148DF6449E84}" type="pres">
      <dgm:prSet presAssocID="{9407A0AF-1617-4BA8-9B54-F23715374A10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BF561A13-2C4E-4CC5-A1DD-0228C13FFFD4}" type="presOf" srcId="{9407A0AF-1617-4BA8-9B54-F23715374A10}" destId="{3BE4DBD9-3E70-4F26-ACCC-148DF6449E84}" srcOrd="0" destOrd="0" presId="urn:microsoft.com/office/officeart/2018/5/layout/IconCircleLabelList"/>
    <dgm:cxn modelId="{12FB6C3D-6DD0-4FC7-B9C4-A7466E67D185}" srcId="{BC90FCF2-063F-4FE4-BBAF-BAE5D92A524F}" destId="{9407A0AF-1617-4BA8-9B54-F23715374A10}" srcOrd="4" destOrd="0" parTransId="{BF832BAB-79ED-4260-820A-43D3521CD0A9}" sibTransId="{4D7D8881-7F42-4526-B7B0-3EA6E6972A80}"/>
    <dgm:cxn modelId="{5E0C2E3E-E109-46A1-B293-AB9A4A89BFD6}" type="presOf" srcId="{C040D442-F06A-4C98-B6E9-8EC7AEB69E01}" destId="{71C0BDA6-7A6A-4809-B203-9358AFE42070}" srcOrd="0" destOrd="0" presId="urn:microsoft.com/office/officeart/2018/5/layout/IconCircleLabelList"/>
    <dgm:cxn modelId="{0C94EE53-3977-4125-B9A3-26D69FEB5382}" srcId="{BC90FCF2-063F-4FE4-BBAF-BAE5D92A524F}" destId="{C040D442-F06A-4C98-B6E9-8EC7AEB69E01}" srcOrd="0" destOrd="0" parTransId="{CAE57A40-285B-4ADC-8EDC-27646FC14BB4}" sibTransId="{E3E2B706-BCE6-4EAA-947F-D53DB5901895}"/>
    <dgm:cxn modelId="{13C38875-1D31-4C10-8C87-0981380122FA}" type="presOf" srcId="{7277DE65-942C-4250-9965-F10CAA20F90F}" destId="{E9E224DE-09F7-4862-973C-672639899492}" srcOrd="0" destOrd="0" presId="urn:microsoft.com/office/officeart/2018/5/layout/IconCircleLabelList"/>
    <dgm:cxn modelId="{C8856084-8DB5-4A21-82EE-BC2A0B01EBDB}" type="presOf" srcId="{090EFE66-3EC8-4502-BDDD-2FB9ADF16A6C}" destId="{07181824-C936-453A-A5E2-96B1BC6DDCB2}" srcOrd="0" destOrd="0" presId="urn:microsoft.com/office/officeart/2018/5/layout/IconCircleLabelList"/>
    <dgm:cxn modelId="{7C098E8D-C2B3-4305-8332-E8A81BC5A024}" srcId="{BC90FCF2-063F-4FE4-BBAF-BAE5D92A524F}" destId="{090EFE66-3EC8-4502-BDDD-2FB9ADF16A6C}" srcOrd="2" destOrd="0" parTransId="{38CF88AA-0BA7-418F-B0FC-152C9946292F}" sibTransId="{8593C51D-CFAE-4B9B-B1FC-A5754D3BA559}"/>
    <dgm:cxn modelId="{195FF7AC-2A27-4CA7-B0D8-F399D4987B5E}" type="presOf" srcId="{BC90FCF2-063F-4FE4-BBAF-BAE5D92A524F}" destId="{9D323CD7-DCCB-463C-A417-E1096331FEAB}" srcOrd="0" destOrd="0" presId="urn:microsoft.com/office/officeart/2018/5/layout/IconCircleLabelList"/>
    <dgm:cxn modelId="{E5A7B5DB-FE49-4528-8FBC-072A709D4DCC}" type="presOf" srcId="{872847D2-5444-4AEC-97D1-16D4E11BEA77}" destId="{4AA057F5-BB46-4CFF-9047-6DBE70AD6883}" srcOrd="0" destOrd="0" presId="urn:microsoft.com/office/officeart/2018/5/layout/IconCircleLabelList"/>
    <dgm:cxn modelId="{7B43CEDC-F0D8-44E2-8803-EDFF9ED6F4B6}" srcId="{BC90FCF2-063F-4FE4-BBAF-BAE5D92A524F}" destId="{872847D2-5444-4AEC-97D1-16D4E11BEA77}" srcOrd="3" destOrd="0" parTransId="{00F6A5EC-3913-4665-8D8A-BFFE35D6AA05}" sibTransId="{1F93FC77-8C21-4A32-A5ED-659DEB10F30C}"/>
    <dgm:cxn modelId="{6DAE4EEB-A75B-4EE5-94BF-09684E9C4166}" srcId="{BC90FCF2-063F-4FE4-BBAF-BAE5D92A524F}" destId="{7277DE65-942C-4250-9965-F10CAA20F90F}" srcOrd="1" destOrd="0" parTransId="{A78D52A4-37EE-4B63-A577-FEAA6C442EC4}" sibTransId="{4DA0F968-2C9B-478B-85B6-65198E3B27A2}"/>
    <dgm:cxn modelId="{39C6DDD6-E541-4A5D-84AE-4EBFBE42D2F6}" type="presParOf" srcId="{9D323CD7-DCCB-463C-A417-E1096331FEAB}" destId="{E53FD5D0-DF9D-47A4-BDF4-F0056798DFAA}" srcOrd="0" destOrd="0" presId="urn:microsoft.com/office/officeart/2018/5/layout/IconCircleLabelList"/>
    <dgm:cxn modelId="{5AA30A67-C6F1-48E9-A491-58BB24D9D3DC}" type="presParOf" srcId="{E53FD5D0-DF9D-47A4-BDF4-F0056798DFAA}" destId="{BD6A0656-865A-4219-8A5E-37EF605D0351}" srcOrd="0" destOrd="0" presId="urn:microsoft.com/office/officeart/2018/5/layout/IconCircleLabelList"/>
    <dgm:cxn modelId="{624930BA-17BC-4CB2-B0B3-2FEB3315F54F}" type="presParOf" srcId="{E53FD5D0-DF9D-47A4-BDF4-F0056798DFAA}" destId="{CF193030-546A-499B-B1A3-32CB9D98A975}" srcOrd="1" destOrd="0" presId="urn:microsoft.com/office/officeart/2018/5/layout/IconCircleLabelList"/>
    <dgm:cxn modelId="{B3BB89DE-4CEF-47E9-A942-74C1BAFC454C}" type="presParOf" srcId="{E53FD5D0-DF9D-47A4-BDF4-F0056798DFAA}" destId="{F3DD7F1F-5E4A-4D40-AAAC-69A7E85634BE}" srcOrd="2" destOrd="0" presId="urn:microsoft.com/office/officeart/2018/5/layout/IconCircleLabelList"/>
    <dgm:cxn modelId="{BB3B0CB0-F1BD-4A2D-85F0-A6BAF6F00843}" type="presParOf" srcId="{E53FD5D0-DF9D-47A4-BDF4-F0056798DFAA}" destId="{71C0BDA6-7A6A-4809-B203-9358AFE42070}" srcOrd="3" destOrd="0" presId="urn:microsoft.com/office/officeart/2018/5/layout/IconCircleLabelList"/>
    <dgm:cxn modelId="{C52506C8-B4C5-452E-A514-AE71F2A4E584}" type="presParOf" srcId="{9D323CD7-DCCB-463C-A417-E1096331FEAB}" destId="{2193B5F4-5BBC-42E0-9FB6-F4D7511F3B16}" srcOrd="1" destOrd="0" presId="urn:microsoft.com/office/officeart/2018/5/layout/IconCircleLabelList"/>
    <dgm:cxn modelId="{89BE4647-30E0-4AE4-B0F3-7B970BF4DF86}" type="presParOf" srcId="{9D323CD7-DCCB-463C-A417-E1096331FEAB}" destId="{FD1A9913-3C38-41B7-ABD5-41FE18A30BE6}" srcOrd="2" destOrd="0" presId="urn:microsoft.com/office/officeart/2018/5/layout/IconCircleLabelList"/>
    <dgm:cxn modelId="{990181FC-361B-4B6E-9BD4-939F5F752B6B}" type="presParOf" srcId="{FD1A9913-3C38-41B7-ABD5-41FE18A30BE6}" destId="{37904D2A-3F9A-4668-B487-DFFBB2E3CAA8}" srcOrd="0" destOrd="0" presId="urn:microsoft.com/office/officeart/2018/5/layout/IconCircleLabelList"/>
    <dgm:cxn modelId="{99B45372-B1F5-46E1-A7EC-244981D45ECE}" type="presParOf" srcId="{FD1A9913-3C38-41B7-ABD5-41FE18A30BE6}" destId="{281D6C48-A3AF-4000-AD86-D4504A342E42}" srcOrd="1" destOrd="0" presId="urn:microsoft.com/office/officeart/2018/5/layout/IconCircleLabelList"/>
    <dgm:cxn modelId="{4276D649-0A96-4669-B9ED-AC2F1A83296B}" type="presParOf" srcId="{FD1A9913-3C38-41B7-ABD5-41FE18A30BE6}" destId="{EA503C4D-17B2-4B8B-8998-09904D5D405C}" srcOrd="2" destOrd="0" presId="urn:microsoft.com/office/officeart/2018/5/layout/IconCircleLabelList"/>
    <dgm:cxn modelId="{92766018-7D24-4454-A039-D145FC35C9D6}" type="presParOf" srcId="{FD1A9913-3C38-41B7-ABD5-41FE18A30BE6}" destId="{E9E224DE-09F7-4862-973C-672639899492}" srcOrd="3" destOrd="0" presId="urn:microsoft.com/office/officeart/2018/5/layout/IconCircleLabelList"/>
    <dgm:cxn modelId="{6BDAEC3A-0C1B-4908-83C3-A3FFA2182511}" type="presParOf" srcId="{9D323CD7-DCCB-463C-A417-E1096331FEAB}" destId="{08FA00C0-106A-4D79-8489-19D70BCD7327}" srcOrd="3" destOrd="0" presId="urn:microsoft.com/office/officeart/2018/5/layout/IconCircleLabelList"/>
    <dgm:cxn modelId="{6EC06063-E54F-459E-81D6-867D37969A14}" type="presParOf" srcId="{9D323CD7-DCCB-463C-A417-E1096331FEAB}" destId="{2990AFA9-6D58-4701-B126-18E2944B671A}" srcOrd="4" destOrd="0" presId="urn:microsoft.com/office/officeart/2018/5/layout/IconCircleLabelList"/>
    <dgm:cxn modelId="{C3F54FE6-29F6-46D4-BBBE-9F4B0AF3B337}" type="presParOf" srcId="{2990AFA9-6D58-4701-B126-18E2944B671A}" destId="{91EFA16E-B900-4BEF-AC21-A7FA32817288}" srcOrd="0" destOrd="0" presId="urn:microsoft.com/office/officeart/2018/5/layout/IconCircleLabelList"/>
    <dgm:cxn modelId="{5646A169-C342-4365-A4C5-10AE09AE2E72}" type="presParOf" srcId="{2990AFA9-6D58-4701-B126-18E2944B671A}" destId="{D1F04C97-9DE0-431D-8974-E9B558758B77}" srcOrd="1" destOrd="0" presId="urn:microsoft.com/office/officeart/2018/5/layout/IconCircleLabelList"/>
    <dgm:cxn modelId="{8E2C6C8F-5AA9-4FD5-B2B8-5BF97F8149A6}" type="presParOf" srcId="{2990AFA9-6D58-4701-B126-18E2944B671A}" destId="{F1EA74D2-748F-4E55-B68E-FEAB3ECAD82B}" srcOrd="2" destOrd="0" presId="urn:microsoft.com/office/officeart/2018/5/layout/IconCircleLabelList"/>
    <dgm:cxn modelId="{F8D29774-BAE9-4B76-B8C7-93F5007FFAEA}" type="presParOf" srcId="{2990AFA9-6D58-4701-B126-18E2944B671A}" destId="{07181824-C936-453A-A5E2-96B1BC6DDCB2}" srcOrd="3" destOrd="0" presId="urn:microsoft.com/office/officeart/2018/5/layout/IconCircleLabelList"/>
    <dgm:cxn modelId="{50B9FFCD-2F9B-4009-B9CB-D25B05655C23}" type="presParOf" srcId="{9D323CD7-DCCB-463C-A417-E1096331FEAB}" destId="{ADC46297-1C61-4466-BF45-F1C89A185FFC}" srcOrd="5" destOrd="0" presId="urn:microsoft.com/office/officeart/2018/5/layout/IconCircleLabelList"/>
    <dgm:cxn modelId="{44AA4F04-9737-449B-84B2-1A3B524CAE42}" type="presParOf" srcId="{9D323CD7-DCCB-463C-A417-E1096331FEAB}" destId="{3DE248FC-2080-4E36-9509-6F84B778B3C8}" srcOrd="6" destOrd="0" presId="urn:microsoft.com/office/officeart/2018/5/layout/IconCircleLabelList"/>
    <dgm:cxn modelId="{9AEFACF7-69D1-4252-8277-FBEB7F5209EA}" type="presParOf" srcId="{3DE248FC-2080-4E36-9509-6F84B778B3C8}" destId="{07C67D12-4CB1-4B4A-BC2D-2DAD932433AE}" srcOrd="0" destOrd="0" presId="urn:microsoft.com/office/officeart/2018/5/layout/IconCircleLabelList"/>
    <dgm:cxn modelId="{A0E6C71A-76BB-48BD-8762-22961AD17C2F}" type="presParOf" srcId="{3DE248FC-2080-4E36-9509-6F84B778B3C8}" destId="{3DE8656F-88D1-46C3-BDCC-E060D23B9130}" srcOrd="1" destOrd="0" presId="urn:microsoft.com/office/officeart/2018/5/layout/IconCircleLabelList"/>
    <dgm:cxn modelId="{0C5649C1-C802-4E7E-924E-FFC13D117E23}" type="presParOf" srcId="{3DE248FC-2080-4E36-9509-6F84B778B3C8}" destId="{BE06FB7F-A5BF-4EB8-B863-70D521F07AB9}" srcOrd="2" destOrd="0" presId="urn:microsoft.com/office/officeart/2018/5/layout/IconCircleLabelList"/>
    <dgm:cxn modelId="{90447D70-B9AB-4FB8-81A0-175182E60695}" type="presParOf" srcId="{3DE248FC-2080-4E36-9509-6F84B778B3C8}" destId="{4AA057F5-BB46-4CFF-9047-6DBE70AD6883}" srcOrd="3" destOrd="0" presId="urn:microsoft.com/office/officeart/2018/5/layout/IconCircleLabelList"/>
    <dgm:cxn modelId="{ECA7D486-DE25-45B1-8B6E-DFE31106840C}" type="presParOf" srcId="{9D323CD7-DCCB-463C-A417-E1096331FEAB}" destId="{CCE627AB-3C03-479D-9938-928ED7C23585}" srcOrd="7" destOrd="0" presId="urn:microsoft.com/office/officeart/2018/5/layout/IconCircleLabelList"/>
    <dgm:cxn modelId="{4FF95E39-326F-46AE-8FA1-D753DBCD2280}" type="presParOf" srcId="{9D323CD7-DCCB-463C-A417-E1096331FEAB}" destId="{1136CA9A-8F81-479C-8664-094E96CDF33C}" srcOrd="8" destOrd="0" presId="urn:microsoft.com/office/officeart/2018/5/layout/IconCircleLabelList"/>
    <dgm:cxn modelId="{662033E8-10DA-44FC-B5F2-539AE6C75005}" type="presParOf" srcId="{1136CA9A-8F81-479C-8664-094E96CDF33C}" destId="{D154506A-9428-4646-9103-E7B78285724E}" srcOrd="0" destOrd="0" presId="urn:microsoft.com/office/officeart/2018/5/layout/IconCircleLabelList"/>
    <dgm:cxn modelId="{A414D258-5335-47CF-BCC3-F6652998DB53}" type="presParOf" srcId="{1136CA9A-8F81-479C-8664-094E96CDF33C}" destId="{3F0973C5-C6E5-4F5B-A616-F4E034B441A0}" srcOrd="1" destOrd="0" presId="urn:microsoft.com/office/officeart/2018/5/layout/IconCircleLabelList"/>
    <dgm:cxn modelId="{A351258F-8D69-4E02-880C-536927DEC377}" type="presParOf" srcId="{1136CA9A-8F81-479C-8664-094E96CDF33C}" destId="{7E44DE1A-1739-4A20-AB06-E2FFA2EB2972}" srcOrd="2" destOrd="0" presId="urn:microsoft.com/office/officeart/2018/5/layout/IconCircleLabelList"/>
    <dgm:cxn modelId="{3D7DFAE8-EBE6-4CFE-AF37-6838830378EA}" type="presParOf" srcId="{1136CA9A-8F81-479C-8664-094E96CDF33C}" destId="{3BE4DBD9-3E70-4F26-ACCC-148DF6449E84}" srcOrd="3" destOrd="0" presId="urn:microsoft.com/office/officeart/2018/5/layout/IconCircleLabelLis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9C5195-A6F9-4C79-97FD-D46DE1043369}">
      <dsp:nvSpPr>
        <dsp:cNvPr id="0" name=""/>
        <dsp:cNvSpPr/>
      </dsp:nvSpPr>
      <dsp:spPr>
        <a:xfrm>
          <a:off x="0" y="1903"/>
          <a:ext cx="6513603" cy="8112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A8DF85-7351-414F-8A65-EBAA95602250}">
      <dsp:nvSpPr>
        <dsp:cNvPr id="0" name=""/>
        <dsp:cNvSpPr/>
      </dsp:nvSpPr>
      <dsp:spPr>
        <a:xfrm>
          <a:off x="245405" y="184436"/>
          <a:ext cx="446191" cy="446191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D6430D-1D07-46A2-9D0A-CB0554890075}">
      <dsp:nvSpPr>
        <dsp:cNvPr id="0" name=""/>
        <dsp:cNvSpPr/>
      </dsp:nvSpPr>
      <dsp:spPr>
        <a:xfrm>
          <a:off x="937002" y="1903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Logistic Regression - linearity assumption</a:t>
          </a:r>
        </a:p>
      </dsp:txBody>
      <dsp:txXfrm>
        <a:off x="937002" y="1903"/>
        <a:ext cx="5576601" cy="811257"/>
      </dsp:txXfrm>
    </dsp:sp>
    <dsp:sp modelId="{11403E75-EBDA-4969-9032-488CBBCEEF6C}">
      <dsp:nvSpPr>
        <dsp:cNvPr id="0" name=""/>
        <dsp:cNvSpPr/>
      </dsp:nvSpPr>
      <dsp:spPr>
        <a:xfrm>
          <a:off x="0" y="1015975"/>
          <a:ext cx="6513603" cy="8112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FF8A93-1F58-43FF-A198-6FA6A0D1F0B1}">
      <dsp:nvSpPr>
        <dsp:cNvPr id="0" name=""/>
        <dsp:cNvSpPr/>
      </dsp:nvSpPr>
      <dsp:spPr>
        <a:xfrm>
          <a:off x="245405" y="1198508"/>
          <a:ext cx="446191" cy="446191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3F3962-BF0D-4EB2-AB7D-74D5DC32AF0D}">
      <dsp:nvSpPr>
        <dsp:cNvPr id="0" name=""/>
        <dsp:cNvSpPr/>
      </dsp:nvSpPr>
      <dsp:spPr>
        <a:xfrm>
          <a:off x="937002" y="1015975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Weight of Evidence Binning - explanation</a:t>
          </a:r>
        </a:p>
      </dsp:txBody>
      <dsp:txXfrm>
        <a:off x="937002" y="1015975"/>
        <a:ext cx="5576601" cy="811257"/>
      </dsp:txXfrm>
    </dsp:sp>
    <dsp:sp modelId="{EACF6502-2183-4A88-9173-9024FEF35D0C}">
      <dsp:nvSpPr>
        <dsp:cNvPr id="0" name=""/>
        <dsp:cNvSpPr/>
      </dsp:nvSpPr>
      <dsp:spPr>
        <a:xfrm>
          <a:off x="0" y="2030048"/>
          <a:ext cx="6513603" cy="81125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7C3A5B-A921-4150-A05C-8C935D886E45}">
      <dsp:nvSpPr>
        <dsp:cNvPr id="0" name=""/>
        <dsp:cNvSpPr/>
      </dsp:nvSpPr>
      <dsp:spPr>
        <a:xfrm>
          <a:off x="245405" y="2212581"/>
          <a:ext cx="446191" cy="446191"/>
        </a:xfrm>
        <a:prstGeom prst="rect">
          <a:avLst/>
        </a:prstGeom>
        <a:blipFill rotWithShape="1">
          <a:blip xmlns:r="http://schemas.openxmlformats.org/officeDocument/2006/relationships" r:embed="rId4"/>
          <a:srcRect/>
          <a:stretch>
            <a:fillRect l="-30000" r="-30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FB5C8B-3B4D-4A89-8FF3-ED2FA68A707B}">
      <dsp:nvSpPr>
        <dsp:cNvPr id="0" name=""/>
        <dsp:cNvSpPr/>
      </dsp:nvSpPr>
      <dsp:spPr>
        <a:xfrm>
          <a:off x="937002" y="2030048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Automated ‘binning’ using decision trees</a:t>
          </a:r>
        </a:p>
      </dsp:txBody>
      <dsp:txXfrm>
        <a:off x="937002" y="2030048"/>
        <a:ext cx="5576601" cy="811257"/>
      </dsp:txXfrm>
    </dsp:sp>
    <dsp:sp modelId="{1849DC83-8764-46F3-A1A4-2B56EE602867}">
      <dsp:nvSpPr>
        <dsp:cNvPr id="0" name=""/>
        <dsp:cNvSpPr/>
      </dsp:nvSpPr>
      <dsp:spPr>
        <a:xfrm>
          <a:off x="0" y="3044120"/>
          <a:ext cx="6513603" cy="81125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B22364-7044-4A8B-A7CF-46C1474E8724}">
      <dsp:nvSpPr>
        <dsp:cNvPr id="0" name=""/>
        <dsp:cNvSpPr/>
      </dsp:nvSpPr>
      <dsp:spPr>
        <a:xfrm>
          <a:off x="245405" y="3226653"/>
          <a:ext cx="446191" cy="446191"/>
        </a:xfrm>
        <a:prstGeom prst="rect">
          <a:avLst/>
        </a:prstGeom>
        <a:blipFill rotWithShape="1">
          <a:blip xmlns:r="http://schemas.openxmlformats.org/officeDocument/2006/relationships" r:embed="rId5"/>
          <a:srcRect/>
          <a:stretch>
            <a:fillRect l="-16000" r="-16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E83406-C67E-4335-8D87-869EED1ACFFE}">
      <dsp:nvSpPr>
        <dsp:cNvPr id="0" name=""/>
        <dsp:cNvSpPr/>
      </dsp:nvSpPr>
      <dsp:spPr>
        <a:xfrm>
          <a:off x="937002" y="3044120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Python implementation demo</a:t>
          </a:r>
        </a:p>
      </dsp:txBody>
      <dsp:txXfrm>
        <a:off x="937002" y="3044120"/>
        <a:ext cx="5576601" cy="811257"/>
      </dsp:txXfrm>
    </dsp:sp>
    <dsp:sp modelId="{E7EA8ACF-7387-4354-B412-2B737890FD51}">
      <dsp:nvSpPr>
        <dsp:cNvPr id="0" name=""/>
        <dsp:cNvSpPr/>
      </dsp:nvSpPr>
      <dsp:spPr>
        <a:xfrm>
          <a:off x="0" y="4058192"/>
          <a:ext cx="6513603" cy="81125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7CA5B8-C626-4454-8321-6C7D13B3A77D}">
      <dsp:nvSpPr>
        <dsp:cNvPr id="0" name=""/>
        <dsp:cNvSpPr/>
      </dsp:nvSpPr>
      <dsp:spPr>
        <a:xfrm>
          <a:off x="245405" y="4240725"/>
          <a:ext cx="446191" cy="446191"/>
        </a:xfrm>
        <a:prstGeom prst="rect">
          <a:avLst/>
        </a:prstGeom>
        <a:blipFill rotWithShape="1">
          <a:blip xmlns:r="http://schemas.openxmlformats.org/officeDocument/2006/relationships" r:embed="rId6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255E5D-C9A3-4F73-BFEB-47E6B1E8B996}">
      <dsp:nvSpPr>
        <dsp:cNvPr id="0" name=""/>
        <dsp:cNvSpPr/>
      </dsp:nvSpPr>
      <dsp:spPr>
        <a:xfrm>
          <a:off x="937002" y="4058192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Home Credit </a:t>
          </a:r>
          <a:r>
            <a:rPr lang="en-US" sz="1900" kern="1200" dirty="0"/>
            <a:t>- Benchmarking &amp; Interpretability </a:t>
          </a:r>
        </a:p>
      </dsp:txBody>
      <dsp:txXfrm>
        <a:off x="937002" y="4058192"/>
        <a:ext cx="5576601" cy="811257"/>
      </dsp:txXfrm>
    </dsp:sp>
    <dsp:sp modelId="{7CFFEF60-4343-489A-ACE7-A1F890E041FF}">
      <dsp:nvSpPr>
        <dsp:cNvPr id="0" name=""/>
        <dsp:cNvSpPr/>
      </dsp:nvSpPr>
      <dsp:spPr>
        <a:xfrm>
          <a:off x="0" y="5072264"/>
          <a:ext cx="6513603" cy="81125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D256B8-E138-4CDF-94E8-6182C7D40975}">
      <dsp:nvSpPr>
        <dsp:cNvPr id="0" name=""/>
        <dsp:cNvSpPr/>
      </dsp:nvSpPr>
      <dsp:spPr>
        <a:xfrm>
          <a:off x="245405" y="5254797"/>
          <a:ext cx="446191" cy="44619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AB8BFF-A80B-422C-A63A-84E5BBA26689}">
      <dsp:nvSpPr>
        <dsp:cNvPr id="0" name=""/>
        <dsp:cNvSpPr/>
      </dsp:nvSpPr>
      <dsp:spPr>
        <a:xfrm>
          <a:off x="937002" y="5072264"/>
          <a:ext cx="5576601" cy="811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858" tIns="85858" rIns="85858" bIns="85858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Limitations &amp; mitigation strategies</a:t>
          </a:r>
        </a:p>
      </dsp:txBody>
      <dsp:txXfrm>
        <a:off x="937002" y="5072264"/>
        <a:ext cx="5576601" cy="8112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EE30A8-8D33-B44E-9446-1A651E506E1B}">
      <dsp:nvSpPr>
        <dsp:cNvPr id="0" name=""/>
        <dsp:cNvSpPr/>
      </dsp:nvSpPr>
      <dsp:spPr>
        <a:xfrm>
          <a:off x="0" y="334107"/>
          <a:ext cx="6513603" cy="7654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374904" rIns="50552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Manually adjust bins, or enforce monotonicity</a:t>
          </a:r>
        </a:p>
      </dsp:txBody>
      <dsp:txXfrm>
        <a:off x="0" y="334107"/>
        <a:ext cx="6513603" cy="765450"/>
      </dsp:txXfrm>
    </dsp:sp>
    <dsp:sp modelId="{CB818630-C143-3746-99D5-7CB494998B0E}">
      <dsp:nvSpPr>
        <dsp:cNvPr id="0" name=""/>
        <dsp:cNvSpPr/>
      </dsp:nvSpPr>
      <dsp:spPr>
        <a:xfrm>
          <a:off x="325680" y="68427"/>
          <a:ext cx="4776510" cy="5313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 guarantee of monotonicity</a:t>
          </a:r>
        </a:p>
      </dsp:txBody>
      <dsp:txXfrm>
        <a:off x="351619" y="94366"/>
        <a:ext cx="4724632" cy="479482"/>
      </dsp:txXfrm>
    </dsp:sp>
    <dsp:sp modelId="{5F9B5919-B78E-2D4E-976B-EE79893B3878}">
      <dsp:nvSpPr>
        <dsp:cNvPr id="0" name=""/>
        <dsp:cNvSpPr/>
      </dsp:nvSpPr>
      <dsp:spPr>
        <a:xfrm>
          <a:off x="0" y="1462437"/>
          <a:ext cx="6513603" cy="1020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374904" rIns="50552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Tuning, e.g. Random Search or Bayesian Hyperparameter tuning</a:t>
          </a:r>
        </a:p>
      </dsp:txBody>
      <dsp:txXfrm>
        <a:off x="0" y="1462437"/>
        <a:ext cx="6513603" cy="1020600"/>
      </dsp:txXfrm>
    </dsp:sp>
    <dsp:sp modelId="{AD9EF55C-2EC7-D848-8F8C-DFCA824C8382}">
      <dsp:nvSpPr>
        <dsp:cNvPr id="0" name=""/>
        <dsp:cNvSpPr/>
      </dsp:nvSpPr>
      <dsp:spPr>
        <a:xfrm>
          <a:off x="325680" y="1196757"/>
          <a:ext cx="4765294" cy="53136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Sensitive to hyperparameters</a:t>
          </a:r>
        </a:p>
      </dsp:txBody>
      <dsp:txXfrm>
        <a:off x="351619" y="1222696"/>
        <a:ext cx="4713416" cy="479482"/>
      </dsp:txXfrm>
    </dsp:sp>
    <dsp:sp modelId="{91EF5AFB-6483-6D41-8643-EF1AE7CA258F}">
      <dsp:nvSpPr>
        <dsp:cNvPr id="0" name=""/>
        <dsp:cNvSpPr/>
      </dsp:nvSpPr>
      <dsp:spPr>
        <a:xfrm>
          <a:off x="0" y="2845917"/>
          <a:ext cx="6513603" cy="1304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374904" rIns="50552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‘Otherise’ low-frequency categories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Map to lower cardinality, using domain expertise, or similarity metrics, such as string distance.</a:t>
          </a:r>
        </a:p>
      </dsp:txBody>
      <dsp:txXfrm>
        <a:off x="0" y="2845917"/>
        <a:ext cx="6513603" cy="1304100"/>
      </dsp:txXfrm>
    </dsp:sp>
    <dsp:sp modelId="{9915EFA4-420A-CD42-AECC-FB873CE23AB6}">
      <dsp:nvSpPr>
        <dsp:cNvPr id="0" name=""/>
        <dsp:cNvSpPr/>
      </dsp:nvSpPr>
      <dsp:spPr>
        <a:xfrm>
          <a:off x="325680" y="2580237"/>
          <a:ext cx="4776510" cy="53136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Instability with high-cardinality categories</a:t>
          </a:r>
        </a:p>
      </dsp:txBody>
      <dsp:txXfrm>
        <a:off x="351619" y="2606176"/>
        <a:ext cx="4724632" cy="479482"/>
      </dsp:txXfrm>
    </dsp:sp>
    <dsp:sp modelId="{3E150542-F786-2347-B68B-42A2EDC7153C}">
      <dsp:nvSpPr>
        <dsp:cNvPr id="0" name=""/>
        <dsp:cNvSpPr/>
      </dsp:nvSpPr>
      <dsp:spPr>
        <a:xfrm>
          <a:off x="0" y="4512898"/>
          <a:ext cx="6513603" cy="1304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374904" rIns="505528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/>
            <a:t>Can manually encode interactions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Benchmark vs. more flexible models, e.g. tree-ensemble/neural net</a:t>
          </a:r>
        </a:p>
      </dsp:txBody>
      <dsp:txXfrm>
        <a:off x="0" y="4512898"/>
        <a:ext cx="6513603" cy="1304100"/>
      </dsp:txXfrm>
    </dsp:sp>
    <dsp:sp modelId="{97FB2448-3589-814A-A619-607AC44B5214}">
      <dsp:nvSpPr>
        <dsp:cNvPr id="0" name=""/>
        <dsp:cNvSpPr/>
      </dsp:nvSpPr>
      <dsp:spPr>
        <a:xfrm>
          <a:off x="325680" y="4247218"/>
          <a:ext cx="4765294" cy="5313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Does not model interactions</a:t>
          </a:r>
        </a:p>
      </dsp:txBody>
      <dsp:txXfrm>
        <a:off x="351619" y="4273157"/>
        <a:ext cx="4713416" cy="4794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6A0656-865A-4219-8A5E-37EF605D0351}">
      <dsp:nvSpPr>
        <dsp:cNvPr id="0" name=""/>
        <dsp:cNvSpPr/>
      </dsp:nvSpPr>
      <dsp:spPr>
        <a:xfrm>
          <a:off x="592801" y="377713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193030-546A-499B-B1A3-32CB9D98A975}">
      <dsp:nvSpPr>
        <dsp:cNvPr id="0" name=""/>
        <dsp:cNvSpPr/>
      </dsp:nvSpPr>
      <dsp:spPr>
        <a:xfrm>
          <a:off x="826801" y="611713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16000" r="-16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C0BDA6-7A6A-4809-B203-9358AFE42070}">
      <dsp:nvSpPr>
        <dsp:cNvPr id="0" name=""/>
        <dsp:cNvSpPr/>
      </dsp:nvSpPr>
      <dsp:spPr>
        <a:xfrm>
          <a:off x="241801" y="1817713"/>
          <a:ext cx="1800000" cy="90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hlinkClick xmlns:r="http://schemas.openxmlformats.org/officeDocument/2006/relationships" r:id="rId2"/>
            </a:rPr>
            <a:t>Scorecardpy</a:t>
          </a:r>
          <a:r>
            <a:rPr lang="en-US" sz="1600" kern="1200" dirty="0"/>
            <a:t>  Python Weight of Evidence Binning Library</a:t>
          </a:r>
        </a:p>
      </dsp:txBody>
      <dsp:txXfrm>
        <a:off x="241801" y="1817713"/>
        <a:ext cx="1800000" cy="900000"/>
      </dsp:txXfrm>
    </dsp:sp>
    <dsp:sp modelId="{37904D2A-3F9A-4668-B487-DFFBB2E3CAA8}">
      <dsp:nvSpPr>
        <dsp:cNvPr id="0" name=""/>
        <dsp:cNvSpPr/>
      </dsp:nvSpPr>
      <dsp:spPr>
        <a:xfrm>
          <a:off x="2707801" y="377713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1D6C48-A3AF-4000-AD86-D4504A342E42}">
      <dsp:nvSpPr>
        <dsp:cNvPr id="0" name=""/>
        <dsp:cNvSpPr/>
      </dsp:nvSpPr>
      <dsp:spPr>
        <a:xfrm>
          <a:off x="2941801" y="611713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E224DE-09F7-4862-973C-672639899492}">
      <dsp:nvSpPr>
        <dsp:cNvPr id="0" name=""/>
        <dsp:cNvSpPr/>
      </dsp:nvSpPr>
      <dsp:spPr>
        <a:xfrm>
          <a:off x="2356801" y="1817713"/>
          <a:ext cx="1800000" cy="90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hlinkClick xmlns:r="http://schemas.openxmlformats.org/officeDocument/2006/relationships" r:id="rId4"/>
            </a:rPr>
            <a:t>Listendata article</a:t>
          </a:r>
          <a:r>
            <a:rPr lang="en-US" sz="1600" kern="1200" dirty="0"/>
            <a:t> Weight of evidence binning explained</a:t>
          </a:r>
        </a:p>
      </dsp:txBody>
      <dsp:txXfrm>
        <a:off x="2356801" y="1817713"/>
        <a:ext cx="1800000" cy="900000"/>
      </dsp:txXfrm>
    </dsp:sp>
    <dsp:sp modelId="{91EFA16E-B900-4BEF-AC21-A7FA32817288}">
      <dsp:nvSpPr>
        <dsp:cNvPr id="0" name=""/>
        <dsp:cNvSpPr/>
      </dsp:nvSpPr>
      <dsp:spPr>
        <a:xfrm>
          <a:off x="4822802" y="377713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F04C97-9DE0-431D-8974-E9B558758B77}">
      <dsp:nvSpPr>
        <dsp:cNvPr id="0" name=""/>
        <dsp:cNvSpPr/>
      </dsp:nvSpPr>
      <dsp:spPr>
        <a:xfrm>
          <a:off x="5056802" y="611713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5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181824-C936-453A-A5E2-96B1BC6DDCB2}">
      <dsp:nvSpPr>
        <dsp:cNvPr id="0" name=""/>
        <dsp:cNvSpPr/>
      </dsp:nvSpPr>
      <dsp:spPr>
        <a:xfrm>
          <a:off x="4471802" y="1817713"/>
          <a:ext cx="1800000" cy="90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hlinkClick xmlns:r="http://schemas.openxmlformats.org/officeDocument/2006/relationships" r:id="rId6"/>
            </a:rPr>
            <a:t>Victor Zhou article </a:t>
          </a:r>
          <a:r>
            <a:rPr lang="en-US" sz="1600" kern="1200" dirty="0"/>
            <a:t>Gini Impurity explained</a:t>
          </a:r>
        </a:p>
      </dsp:txBody>
      <dsp:txXfrm>
        <a:off x="4471802" y="1817713"/>
        <a:ext cx="1800000" cy="900000"/>
      </dsp:txXfrm>
    </dsp:sp>
    <dsp:sp modelId="{07C67D12-4CB1-4B4A-BC2D-2DAD932433AE}">
      <dsp:nvSpPr>
        <dsp:cNvPr id="0" name=""/>
        <dsp:cNvSpPr/>
      </dsp:nvSpPr>
      <dsp:spPr>
        <a:xfrm>
          <a:off x="1650301" y="3167713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E8656F-88D1-46C3-BDCC-E060D23B9130}">
      <dsp:nvSpPr>
        <dsp:cNvPr id="0" name=""/>
        <dsp:cNvSpPr/>
      </dsp:nvSpPr>
      <dsp:spPr>
        <a:xfrm>
          <a:off x="1884301" y="3401713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7"/>
          <a:srcRect/>
          <a:stretch>
            <a:fillRect l="-30000" r="-30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A057F5-BB46-4CFF-9047-6DBE70AD6883}">
      <dsp:nvSpPr>
        <dsp:cNvPr id="0" name=""/>
        <dsp:cNvSpPr/>
      </dsp:nvSpPr>
      <dsp:spPr>
        <a:xfrm>
          <a:off x="1299301" y="4607713"/>
          <a:ext cx="1800000" cy="90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>
              <a:hlinkClick xmlns:r="http://schemas.openxmlformats.org/officeDocument/2006/relationships" r:id="rId8"/>
            </a:rPr>
            <a:t>Towardsdatascience Article</a:t>
          </a:r>
          <a:r>
            <a:rPr lang="en-US" sz="1600" kern="1200" dirty="0"/>
            <a:t> Decision tree implementation</a:t>
          </a:r>
        </a:p>
      </dsp:txBody>
      <dsp:txXfrm>
        <a:off x="1299301" y="4607713"/>
        <a:ext cx="1800000" cy="900000"/>
      </dsp:txXfrm>
    </dsp:sp>
    <dsp:sp modelId="{D154506A-9428-4646-9103-E7B78285724E}">
      <dsp:nvSpPr>
        <dsp:cNvPr id="0" name=""/>
        <dsp:cNvSpPr/>
      </dsp:nvSpPr>
      <dsp:spPr>
        <a:xfrm>
          <a:off x="3765302" y="3167713"/>
          <a:ext cx="1098000" cy="109800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0973C5-C6E5-4F5B-A616-F4E034B441A0}">
      <dsp:nvSpPr>
        <dsp:cNvPr id="0" name=""/>
        <dsp:cNvSpPr/>
      </dsp:nvSpPr>
      <dsp:spPr>
        <a:xfrm>
          <a:off x="3999302" y="3401713"/>
          <a:ext cx="630000" cy="630000"/>
        </a:xfrm>
        <a:prstGeom prst="rect">
          <a:avLst/>
        </a:prstGeom>
        <a:blipFill rotWithShape="1">
          <a:blip xmlns:r="http://schemas.openxmlformats.org/officeDocument/2006/relationships" r:embed="rId9"/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E4DBD9-3E70-4F26-ACCC-148DF6449E84}">
      <dsp:nvSpPr>
        <dsp:cNvPr id="0" name=""/>
        <dsp:cNvSpPr/>
      </dsp:nvSpPr>
      <dsp:spPr>
        <a:xfrm>
          <a:off x="3414302" y="4607713"/>
          <a:ext cx="1800000" cy="90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kern="1200" dirty="0"/>
            <a:t>Code from this talk can be found </a:t>
          </a:r>
          <a:r>
            <a:rPr lang="en-US" sz="1600" kern="1200" dirty="0">
              <a:hlinkClick xmlns:r="http://schemas.openxmlformats.org/officeDocument/2006/relationships" r:id="rId10"/>
            </a:rPr>
            <a:t>here</a:t>
          </a:r>
          <a:endParaRPr lang="en-US" sz="1600" kern="1200" dirty="0"/>
        </a:p>
      </dsp:txBody>
      <dsp:txXfrm>
        <a:off x="3414302" y="4607713"/>
        <a:ext cx="1800000" cy="90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tiff>
</file>

<file path=ppt/media/image21.tiff>
</file>

<file path=ppt/media/image22.tiff>
</file>

<file path=ppt/media/image23.tiff>
</file>

<file path=ppt/media/image3.svg>
</file>

<file path=ppt/media/image4.tiff>
</file>

<file path=ppt/media/image5.tiff>
</file>

<file path=ppt/media/image6.tiff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60EC9-E6AB-2E45-A6D6-109B153AA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8A9D2A-52BD-3B4F-BE84-AFAD29F399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23294-2453-3645-A67E-92AF047A2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F731D-8528-F94B-B9D8-FE78E590F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D841B-5FA8-1E44-A351-D9FAB1428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98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78A73-9322-DE44-A88B-587D0E2C4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498ACB-E0CE-E24F-B318-853372882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47160-81B8-2E4B-8BA5-DAA278335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28448-F4F4-6746-AFF6-C6109CA3F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11A66-12BA-0D45-BC68-A8F9E1A55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40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B50845-E662-D340-85A1-D5F1C911C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FA0819-4F1B-B642-8EBA-8D66FEBBD9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F7FBD-3A3D-3C47-BFB6-53689291B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842B6-22EC-0A41-AB2F-BCD154180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2470BF-A6DA-BA40-B21B-A51C0EE26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843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B78B-7956-1045-AA4A-2EF64A7FB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E2E03-3E65-D749-B48A-34ABE6A8E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ED5EA-7882-6744-9B82-AD481BE56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94EB84-1F6B-1441-8448-E182A5B28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8C3B1-46D7-E540-8C63-42E30CFF8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641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9344E-2BD8-1F49-AEC3-F27C36504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828A2-7A32-524D-9621-5FB20BD96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2F6AC-D683-464E-A83F-03C319254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57DB6-6AB6-2F43-AE87-DD1EE6DFF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6B0E8-19B8-E146-A543-5F6858DD0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92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F821E-4891-A44A-BC83-2C994812B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27882C-BD72-4142-AD74-45FCB00A2E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41316-3F9B-F946-8A66-E0DF7451B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6D25C6-E74F-ED4D-BF51-B3265219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AD6B8-259E-5F44-95CF-98D46B42C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93D5A-7276-654D-BA12-3394CE6EF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585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6E8D7-0CCF-7046-996A-0F16C2062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7921C-BADA-784E-8F44-2AB241A2A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A754D4-8FF5-C84D-9D1E-5A32566257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E6ED64-D912-B743-8702-10ACEAC3A8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599FDE-9532-314A-BC49-33820700AD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4C774A-7A2C-2545-80B5-ACB524E84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1993B0-8F51-8041-8693-6A9AAE7F8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86956E-70BA-FE46-B4CB-7E74F51E9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209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11357-48B5-8649-9A70-E5BC9C51B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1E81F2-EA27-3A45-87E6-6CAD92566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D67520-995C-9443-B892-E3279205D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79B3A-3017-9342-A72E-B7BA02D44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064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2DA0A6-AF6B-574F-BFA4-7F30660DF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B3E416-D0E6-1045-88F3-F4D8A7371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23048-3DC2-5348-88A0-940EE42BC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76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B457C-5186-CA4A-AF40-E77DB1DD4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BF34D2-24A8-4845-A073-9D2228D05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8A3797-77E8-3C4C-9C05-4605B176C5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66B6D4-79E2-3644-BD12-9C2651283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892FBC-5ED8-F548-AC1A-A36EBC827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0FE15C-EC5C-8B43-AF6C-93903138E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461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BB61A-4295-394D-A9A8-87E6CB30F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B20C25-E13E-D44D-B59D-B0C9703C58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A95CF4-1207-6147-91D9-D93543CDAB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72BE23-4BFF-534C-B07A-E9EB5EA57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67D442-28C7-A943-91E7-4B14862B5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D5EBF-BCAD-C944-A50C-9D3AED675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07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65BF96-2D32-394F-8B08-D49B56AB8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80E1C-E927-AC4F-9755-0180A80838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434B0-FDC7-4647-A33B-897023CCA7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B2EC4-3656-394D-AC6E-268B3C468A16}" type="datetimeFigureOut">
              <a:rPr lang="en-US" smtClean="0"/>
              <a:t>1/2/20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DFF1D-964F-3B47-A251-6119F711B5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C7C5A-F174-734E-A212-EC8D5EB9A4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B038-44C9-2446-8E76-C89759AD1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81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E62B68-70E4-484C-95B0-273B63695C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/>
              <a:t>Weight of Evidence Binning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784FA3-7490-FB48-BCA5-2C02A876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/>
              <a:t>Oli Cairns</a:t>
            </a:r>
          </a:p>
        </p:txBody>
      </p:sp>
      <p:sp>
        <p:nvSpPr>
          <p:cNvPr id="6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218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EB2B99-2396-324C-BCAB-AFC0396FA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Limitations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3F824C-70BE-45BC-86D5-FB314898A1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87499813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8840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987899-1EB9-7E44-8AC2-45BE9869F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Useful resources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48C5615-5830-49AD-BE41-69B4C8DC2A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9731178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4126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264A67-AD3F-AE47-8060-0369840AE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Agenda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229A87-4864-44B7-8D81-A93B336BFA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008805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1840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8300E-6E8C-4E40-891D-0FF38E39B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All Models are Wrong….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5B5E2-21C1-0F43-97E8-7B4A4A974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3000" dirty="0"/>
              <a:t>“All models are approximations. Essentially, all models are wrong, but some are useful. However, the approximate nature of the model must always be borne in mind” </a:t>
            </a:r>
            <a:r>
              <a:rPr lang="en-GB" sz="3000" i="1" dirty="0"/>
              <a:t>George E. P. Box.</a:t>
            </a:r>
            <a:endParaRPr lang="en-US" sz="30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C2C90F-AC7E-224D-802E-A43F90862C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042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479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C304A-2632-DB44-8647-EE9F01E9E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– linearity assumption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FEB60-ED92-9946-BBD9-1B300C860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Observations’ </a:t>
            </a:r>
            <a:r>
              <a:rPr lang="en-US" dirty="0">
                <a:solidFill>
                  <a:srgbClr val="FF0000"/>
                </a:solidFill>
              </a:rPr>
              <a:t>score</a:t>
            </a:r>
            <a:r>
              <a:rPr lang="en-US" dirty="0"/>
              <a:t> is sum of features * model coefficients, mapped to </a:t>
            </a:r>
            <a:r>
              <a:rPr lang="en-US" dirty="0">
                <a:solidFill>
                  <a:schemeClr val="accent6"/>
                </a:solidFill>
              </a:rPr>
              <a:t>probability</a:t>
            </a:r>
            <a:r>
              <a:rPr lang="en-US" dirty="0"/>
              <a:t> using logistic function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4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olidFill>
                  <a:schemeClr val="accent6"/>
                </a:solidFill>
              </a:rPr>
              <a:t>88.1%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0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>
                <a:solidFill>
                  <a:schemeClr val="accent6"/>
                </a:solidFill>
                <a:sym typeface="Wingdings" pitchFamily="2" charset="2"/>
              </a:rPr>
              <a:t>50.0%</a:t>
            </a:r>
          </a:p>
          <a:p>
            <a:pPr lvl="1"/>
            <a:r>
              <a:rPr lang="en-US" dirty="0">
                <a:sym typeface="Wingdings" pitchFamily="2" charset="2"/>
              </a:rPr>
              <a:t>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-5</a:t>
            </a:r>
            <a:r>
              <a:rPr lang="en-US" dirty="0">
                <a:sym typeface="Wingdings" pitchFamily="2" charset="2"/>
              </a:rPr>
              <a:t>  </a:t>
            </a:r>
            <a:r>
              <a:rPr lang="en-US" dirty="0">
                <a:solidFill>
                  <a:schemeClr val="accent6"/>
                </a:solidFill>
                <a:sym typeface="Wingdings" pitchFamily="2" charset="2"/>
              </a:rPr>
              <a:t>4.7%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 Assumption that regressors have linear relationship with </a:t>
            </a:r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score</a:t>
            </a:r>
            <a:r>
              <a:rPr lang="en-US" dirty="0">
                <a:sym typeface="Wingdings" pitchFamily="2" charset="2"/>
              </a:rPr>
              <a:t>, the log-odds of the </a:t>
            </a:r>
            <a:r>
              <a:rPr lang="en-US" dirty="0">
                <a:solidFill>
                  <a:schemeClr val="accent6"/>
                </a:solidFill>
                <a:sym typeface="Wingdings" pitchFamily="2" charset="2"/>
              </a:rPr>
              <a:t>probability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ym typeface="Wingdings" pitchFamily="2" charset="2"/>
              </a:rPr>
              <a:t>Example: company age increases default risk</a:t>
            </a:r>
          </a:p>
          <a:p>
            <a:pPr lvl="1"/>
            <a:r>
              <a:rPr lang="en-US" dirty="0">
                <a:sym typeface="Wingdings" pitchFamily="2" charset="2"/>
              </a:rPr>
              <a:t>age 10 years  20 years</a:t>
            </a:r>
          </a:p>
          <a:p>
            <a:pPr lvl="1"/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log-odds  0  0.5</a:t>
            </a:r>
          </a:p>
          <a:p>
            <a:pPr lvl="1"/>
            <a:r>
              <a:rPr lang="en-US" dirty="0">
                <a:solidFill>
                  <a:schemeClr val="accent6"/>
                </a:solidFill>
                <a:sym typeface="Wingdings" pitchFamily="2" charset="2"/>
              </a:rPr>
              <a:t>default prob. 50.0%  62.2%</a:t>
            </a:r>
          </a:p>
          <a:p>
            <a:pPr lvl="2"/>
            <a:endParaRPr lang="en-US" dirty="0">
              <a:sym typeface="Wingdings" pitchFamily="2" charset="2"/>
            </a:endParaRPr>
          </a:p>
          <a:p>
            <a:pPr lvl="2"/>
            <a:endParaRPr lang="en-US" dirty="0">
              <a:sym typeface="Wingdings" pitchFamily="2" charset="2"/>
            </a:endParaRPr>
          </a:p>
          <a:p>
            <a:pPr lvl="1"/>
            <a:r>
              <a:rPr lang="en-US" dirty="0">
                <a:sym typeface="Wingdings" pitchFamily="2" charset="2"/>
              </a:rPr>
              <a:t>age 10 years  30 years</a:t>
            </a:r>
          </a:p>
          <a:p>
            <a:pPr lvl="1"/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log-odds  0  1.0</a:t>
            </a:r>
          </a:p>
          <a:p>
            <a:pPr lvl="1"/>
            <a:r>
              <a:rPr lang="en-US" dirty="0">
                <a:solidFill>
                  <a:schemeClr val="accent6"/>
                </a:solidFill>
                <a:sym typeface="Wingdings" pitchFamily="2" charset="2"/>
              </a:rPr>
              <a:t>default prob. 50.0%  73.1%</a:t>
            </a:r>
            <a:endParaRPr lang="en-US" dirty="0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7E6CCF-6F2F-524B-A1CC-679537374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3088" y="3179763"/>
            <a:ext cx="4724400" cy="299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56C283-F667-1242-B0F8-5EBBA71A7D8C}"/>
              </a:ext>
            </a:extLst>
          </p:cNvPr>
          <p:cNvSpPr txBox="1"/>
          <p:nvPr/>
        </p:nvSpPr>
        <p:spPr>
          <a:xfrm>
            <a:off x="6788257" y="2250559"/>
            <a:ext cx="4014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Mapping from </a:t>
            </a:r>
            <a:r>
              <a:rPr lang="en-US" b="1" dirty="0">
                <a:solidFill>
                  <a:srgbClr val="FF0000"/>
                </a:solidFill>
              </a:rPr>
              <a:t>log-odds</a:t>
            </a:r>
            <a:r>
              <a:rPr lang="en-US" b="1" dirty="0"/>
              <a:t> </a:t>
            </a:r>
            <a:r>
              <a:rPr lang="en-US" b="1" dirty="0">
                <a:sym typeface="Wingdings" pitchFamily="2" charset="2"/>
              </a:rPr>
              <a:t> </a:t>
            </a:r>
            <a:r>
              <a:rPr lang="en-US" b="1" dirty="0">
                <a:solidFill>
                  <a:schemeClr val="accent6"/>
                </a:solidFill>
                <a:sym typeface="Wingdings" pitchFamily="2" charset="2"/>
              </a:rPr>
              <a:t>probability</a:t>
            </a:r>
            <a:endParaRPr lang="en-US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5320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BE816-3567-5A42-807E-B63A05833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– linearity assumption (2)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C99DB2-42D6-8D48-8EB5-815AA432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313533"/>
            <a:ext cx="5562600" cy="38793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B48C55-BA4B-E845-AAEF-6EB5E90C6E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647" y="2313532"/>
            <a:ext cx="5562601" cy="387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20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C643B-1B95-0C40-BC7D-B99380079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 of Evidence Binning - Overview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CC93872-6DB0-B543-894D-AF5C45EBF18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5434013" cy="4351338"/>
              </a:xfrm>
            </p:spPr>
            <p:txBody>
              <a:bodyPr>
                <a:normAutofit lnSpcReduction="1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Bin numeric variables</a:t>
                </a:r>
              </a:p>
              <a:p>
                <a:pPr lvl="1"/>
                <a:r>
                  <a:rPr lang="en-US" dirty="0"/>
                  <a:t>Can be grouped by manually inspecting plots, and choosing groups with similar target rates</a:t>
                </a:r>
              </a:p>
              <a:p>
                <a:pPr lvl="1"/>
                <a:r>
                  <a:rPr lang="en-US" dirty="0"/>
                  <a:t>Can be automated by fitting variable decision trees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Map to log-odds space</a:t>
                </a:r>
              </a:p>
              <a:p>
                <a:pPr lvl="1"/>
                <a:r>
                  <a:rPr lang="en-US" dirty="0"/>
                  <a:t>Calculate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acc>
                    <m:r>
                      <a:rPr lang="en-GB" i="1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target frequency for each group </a:t>
                </a:r>
              </a:p>
              <a:p>
                <a:pPr lvl="1"/>
                <a:r>
                  <a:rPr lang="en-US" dirty="0"/>
                  <a:t>Mapping: </a:t>
                </a:r>
                <a:r>
                  <a:rPr lang="en-US" sz="22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sz="2200" i="1">
                            <a:latin typeface="Cambria Math" panose="02040503050406030204" pitchFamily="18" charset="0"/>
                          </a:rPr>
                          <m:t>𝑙𝑜𝑔𝑖𝑡</m:t>
                        </m:r>
                      </m:sub>
                    </m:sSub>
                    <m:r>
                      <a:rPr lang="en-GB" sz="2200" i="1">
                        <a:latin typeface="Cambria Math" panose="02040503050406030204" pitchFamily="18" charset="0"/>
                      </a:rPr>
                      <m:t>= </m:t>
                    </m:r>
                    <m:func>
                      <m:funcPr>
                        <m:ctrlPr>
                          <a:rPr lang="en-GB" sz="2200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 sz="2200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f>
                          <m:fPr>
                            <m:ctrlPr>
                              <a:rPr lang="en-GB" sz="22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GB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GB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sz="2200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GB" sz="2200" i="1">
                                    <a:latin typeface="Cambria Math" panose="02040503050406030204" pitchFamily="18" charset="0"/>
                                  </a:rPr>
                                  <m:t>𝑔𝑟𝑜𝑢𝑝</m:t>
                                </m:r>
                              </m:sub>
                            </m:sSub>
                          </m:num>
                          <m:den>
                            <m:r>
                              <a:rPr lang="en-GB" sz="2200" i="1">
                                <a:latin typeface="Cambria Math" panose="02040503050406030204" pitchFamily="18" charset="0"/>
                              </a:rPr>
                              <m:t>1 − </m:t>
                            </m:r>
                            <m:sSub>
                              <m:sSubPr>
                                <m:ctrlPr>
                                  <a:rPr lang="en-GB" sz="22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GB" sz="2200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sz="2200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GB" sz="2200" i="1">
                                    <a:latin typeface="Cambria Math" panose="02040503050406030204" pitchFamily="18" charset="0"/>
                                  </a:rPr>
                                  <m:t>𝑔𝑟𝑜𝑢𝑝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endParaRPr lang="en-US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Normalise</a:t>
                </a:r>
              </a:p>
              <a:p>
                <a:pPr marL="0" indent="0">
                  <a:buNone/>
                </a:pPr>
                <a:endParaRPr lang="en-US" sz="3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CC93872-6DB0-B543-894D-AF5C45EBF18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5434013" cy="4351338"/>
              </a:xfrm>
              <a:blipFill>
                <a:blip r:embed="rId2"/>
                <a:stretch>
                  <a:fillRect l="-2098" t="-3801" r="-1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6F595932-BCDF-8848-A1AD-9A5283B9D763}"/>
              </a:ext>
            </a:extLst>
          </p:cNvPr>
          <p:cNvSpPr/>
          <p:nvPr/>
        </p:nvSpPr>
        <p:spPr>
          <a:xfrm>
            <a:off x="7167561" y="1690688"/>
            <a:ext cx="1843088" cy="2418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Categorical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6D24B9-E97C-4A4C-A070-33E4A1D1B64B}"/>
              </a:ext>
            </a:extLst>
          </p:cNvPr>
          <p:cNvSpPr/>
          <p:nvPr/>
        </p:nvSpPr>
        <p:spPr>
          <a:xfrm>
            <a:off x="9310687" y="1690688"/>
            <a:ext cx="1843088" cy="5415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Numeric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AC99BD-203E-3E44-99D3-88BD4FACECAB}"/>
              </a:ext>
            </a:extLst>
          </p:cNvPr>
          <p:cNvSpPr/>
          <p:nvPr/>
        </p:nvSpPr>
        <p:spPr>
          <a:xfrm>
            <a:off x="9310687" y="3131196"/>
            <a:ext cx="1843088" cy="994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Categorical - binned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90A4125A-8FC9-ED4A-837A-D6FE0F621E96}"/>
              </a:ext>
            </a:extLst>
          </p:cNvPr>
          <p:cNvSpPr/>
          <p:nvPr/>
        </p:nvSpPr>
        <p:spPr>
          <a:xfrm>
            <a:off x="9210672" y="2378077"/>
            <a:ext cx="2043113" cy="638174"/>
          </a:xfrm>
          <a:prstGeom prst="down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Binning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4F3089-A4EE-3546-9BC1-02FDBE2AE3AC}"/>
              </a:ext>
            </a:extLst>
          </p:cNvPr>
          <p:cNvSpPr/>
          <p:nvPr/>
        </p:nvSpPr>
        <p:spPr>
          <a:xfrm>
            <a:off x="8289127" y="5200818"/>
            <a:ext cx="1843088" cy="8473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Numeric – Log odds Scaled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33A34AF7-3B7D-634C-9562-11AFEAFEF93C}"/>
              </a:ext>
            </a:extLst>
          </p:cNvPr>
          <p:cNvSpPr/>
          <p:nvPr/>
        </p:nvSpPr>
        <p:spPr>
          <a:xfrm>
            <a:off x="7725961" y="4298919"/>
            <a:ext cx="2969421" cy="847327"/>
          </a:xfrm>
          <a:prstGeom prst="downArrow">
            <a:avLst>
              <a:gd name="adj1" fmla="val 50000"/>
              <a:gd name="adj2" fmla="val 455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 Odds Scaling</a:t>
            </a: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7FE9E99F-27D5-3142-8CC5-990ABB2F6F63}"/>
              </a:ext>
            </a:extLst>
          </p:cNvPr>
          <p:cNvSpPr/>
          <p:nvPr/>
        </p:nvSpPr>
        <p:spPr>
          <a:xfrm>
            <a:off x="7725960" y="6176963"/>
            <a:ext cx="2969421" cy="631676"/>
          </a:xfrm>
          <a:prstGeom prst="downArrow">
            <a:avLst>
              <a:gd name="adj1" fmla="val 50000"/>
              <a:gd name="adj2" fmla="val 45522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Normalise</a:t>
            </a:r>
          </a:p>
        </p:txBody>
      </p:sp>
    </p:spTree>
    <p:extLst>
      <p:ext uri="{BB962C8B-B14F-4D97-AF65-F5344CB8AC3E}">
        <p14:creationId xmlns:p14="http://schemas.microsoft.com/office/powerpoint/2010/main" val="2836180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2BCDA-64BB-1548-BF87-C35B04D58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0408"/>
            <a:ext cx="10515600" cy="1325563"/>
          </a:xfrm>
        </p:spPr>
        <p:txBody>
          <a:bodyPr/>
          <a:lstStyle/>
          <a:p>
            <a:r>
              <a:rPr lang="en-US" dirty="0"/>
              <a:t>Decision tree variable binning (1)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CD6FA9D-A4E3-D749-9F75-0171A861F1F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dirty="0"/>
                  <a:t>Gini impurity - prob. of a being wrongly classified when labelling proportionate to frequency</a:t>
                </a:r>
              </a:p>
              <a:p>
                <a:r>
                  <a:rPr lang="en-GB" dirty="0"/>
                  <a:t>Formula: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=1 − </m:t>
                    </m:r>
                    <m:nary>
                      <m:naryPr>
                        <m:chr m:val="∑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Sup>
                          <m:sSubSup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nary>
                  </m:oMath>
                </a14:m>
                <a:endParaRPr lang="en-GB" dirty="0"/>
              </a:p>
              <a:p>
                <a:r>
                  <a:rPr lang="en-GB" dirty="0"/>
                  <a:t>In binary case, ranges from 0 (100% 1 class), to 0.5 (50:50 split of classes)</a:t>
                </a:r>
                <a:endParaRPr lang="en-GB" dirty="0">
                  <a:sym typeface="Wingdings" pitchFamily="2" charset="2"/>
                </a:endParaRPr>
              </a:p>
              <a:p>
                <a:r>
                  <a:rPr lang="en-GB" dirty="0">
                    <a:sym typeface="Wingdings" pitchFamily="2" charset="2"/>
                  </a:rPr>
                  <a:t>Objective of decision tree - split at point maximising Gini decrease, weighted by population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CD6FA9D-A4E3-D749-9F75-0171A861F1F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1928" t="-3509" r="-1928" b="-1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A18FB6A-4EFC-2C49-B6AD-1B79AE674014}"/>
              </a:ext>
            </a:extLst>
          </p:cNvPr>
          <p:cNvSpPr txBox="1">
            <a:spLocks/>
          </p:cNvSpPr>
          <p:nvPr/>
        </p:nvSpPr>
        <p:spPr>
          <a:xfrm>
            <a:off x="6248400" y="1825625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7512780-D258-ED48-8D73-B6D74EBDFE14}"/>
              </a:ext>
            </a:extLst>
          </p:cNvPr>
          <p:cNvSpPr txBox="1">
            <a:spLocks/>
          </p:cNvSpPr>
          <p:nvPr/>
        </p:nvSpPr>
        <p:spPr>
          <a:xfrm>
            <a:off x="6096000" y="1835279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4F1E8F75-A145-3341-93A0-B4FB3FCC7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00" y="1835279"/>
            <a:ext cx="50927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968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2CA34-5377-484C-BFA8-58850CEF9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variable binning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0D1B6-91AE-794A-8DD3-AFF04F406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Recursive ‘greedy’ approach </a:t>
            </a:r>
          </a:p>
          <a:p>
            <a:pPr marL="457200" indent="-457200">
              <a:buFont typeface="+mj-lt"/>
              <a:buAutoNum type="alphaLcParenR"/>
            </a:pPr>
            <a:r>
              <a:rPr lang="en-US" dirty="0"/>
              <a:t>Split data, maximising Gini impurity decrease, creating ‘left’ and ‘right’ nodes</a:t>
            </a:r>
          </a:p>
          <a:p>
            <a:pPr marL="457200" indent="-457200">
              <a:buFont typeface="+mj-lt"/>
              <a:buAutoNum type="alphaLcParenR"/>
            </a:pPr>
            <a:r>
              <a:rPr lang="en-US" dirty="0"/>
              <a:t>Further split both nodes, again maximising  Gini impurity decrease, disregarding candidates not achieving: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US" dirty="0"/>
              <a:t>Minimum Gini impurity decrease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US" dirty="0"/>
              <a:t>Minimum number of entries in left/right Node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Stop at maximum depth, leaf nodes of tree are ‘bin’ thresholds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8715B1-5A1C-984D-B947-DFA95E9F4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874" y="1968285"/>
            <a:ext cx="5149079" cy="386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59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F68A2-97DF-8746-8EBC-FA076FBE6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odds transformation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C52204-03D2-624B-9578-EF4F86662A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350" y="1690688"/>
                <a:ext cx="5245100" cy="4351338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Transformation: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𝑙𝑜𝑔𝑖𝑡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f>
                          <m:f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𝑔𝑟𝑜𝑢𝑝</m:t>
                                </m:r>
                              </m:sub>
                            </m:sSub>
                          </m:num>
                          <m:den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1 − 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GB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𝑔𝑟𝑜𝑢𝑝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88.1%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:r>
                  <a:rPr lang="en-US" dirty="0"/>
                  <a:t>4.0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50.0%  0.0</a:t>
                </a:r>
              </a:p>
              <a:p>
                <a:pPr lvl="1"/>
                <a:r>
                  <a:rPr lang="en-US" dirty="0">
                    <a:sym typeface="Wingdings" pitchFamily="2" charset="2"/>
                  </a:rPr>
                  <a:t>4.7%   -5.0</a:t>
                </a:r>
              </a:p>
              <a:p>
                <a:r>
                  <a:rPr lang="en-US" dirty="0">
                    <a:sym typeface="Wingdings" pitchFamily="2" charset="2"/>
                  </a:rPr>
                  <a:t>Maps 0-1  -</a:t>
                </a:r>
                <a:r>
                  <a:rPr lang="en-GB" dirty="0"/>
                  <a:t>∞, ∞, inverse of logistic transformation.</a:t>
                </a:r>
                <a:endParaRPr lang="en-US" dirty="0"/>
              </a:p>
              <a:p>
                <a:r>
                  <a:rPr lang="en-US" dirty="0"/>
                  <a:t>Can be applied to categorical feature, or binned numeric features</a:t>
                </a:r>
                <a:endParaRPr lang="en-US" dirty="0">
                  <a:sym typeface="Wingdings" pitchFamily="2" charset="2"/>
                </a:endParaRPr>
              </a:p>
              <a:p>
                <a:r>
                  <a:rPr lang="en-GB" dirty="0"/>
                  <a:t>Normalisation </a:t>
                </a:r>
              </a:p>
              <a:p>
                <a:pPr lvl="1"/>
                <a:r>
                  <a:rPr lang="en-GB" b="1" dirty="0"/>
                  <a:t>Traditional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sz="1600" b="0" i="1" smtClean="0">
                            <a:latin typeface="Cambria Math" panose="02040503050406030204" pitchFamily="18" charset="0"/>
                          </a:rPr>
                          <m:t>𝑊𝑜𝑒</m:t>
                        </m:r>
                      </m:sub>
                    </m:sSub>
                    <m:r>
                      <a:rPr lang="en-GB" sz="16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GB" sz="16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func>
                          <m:funcPr>
                            <m:ctrlPr>
                              <a:rPr lang="en-GB" sz="160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GB" sz="160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f>
                              <m:fPr>
                                <m:ctrlPr>
                                  <a:rPr lang="en-GB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GB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GB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GB" sz="1600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GB" sz="1600" i="1">
                                        <a:latin typeface="Cambria Math" panose="02040503050406030204" pitchFamily="18" charset="0"/>
                                      </a:rPr>
                                      <m:t>𝑔𝑟𝑜𝑢𝑝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GB" sz="1600" i="1">
                                    <a:latin typeface="Cambria Math" panose="02040503050406030204" pitchFamily="18" charset="0"/>
                                  </a:rPr>
                                  <m:t>1 − </m:t>
                                </m:r>
                                <m:sSub>
                                  <m:sSubPr>
                                    <m:ctrlPr>
                                      <a:rPr lang="en-GB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GB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GB" sz="1600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GB" sz="1600" i="1">
                                        <a:latin typeface="Cambria Math" panose="02040503050406030204" pitchFamily="18" charset="0"/>
                                      </a:rPr>
                                      <m:t>𝑔𝑟𝑜𝑢𝑝</m:t>
                                    </m:r>
                                  </m:sub>
                                </m:sSub>
                              </m:den>
                            </m:f>
                          </m:e>
                        </m:func>
                        <m:r>
                          <a:rPr lang="en-GB" sz="1600" b="0" i="0" smtClean="0">
                            <a:latin typeface="Cambria Math" panose="02040503050406030204" pitchFamily="18" charset="0"/>
                          </a:rPr>
                          <m:t>−</m:t>
                        </m:r>
                      </m:fName>
                      <m:e>
                        <m:func>
                          <m:funcPr>
                            <m:ctrlPr>
                              <a:rPr lang="en-GB" sz="1600" i="1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GB" sz="160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f>
                              <m:fPr>
                                <m:ctrlPr>
                                  <a:rPr lang="en-GB" sz="16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GB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GB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GB" sz="1600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𝑝𝑜𝑝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GB" sz="1600" i="1">
                                    <a:latin typeface="Cambria Math" panose="02040503050406030204" pitchFamily="18" charset="0"/>
                                  </a:rPr>
                                  <m:t>1 − </m:t>
                                </m:r>
                                <m:sSub>
                                  <m:sSubPr>
                                    <m:ctrlPr>
                                      <a:rPr lang="en-GB" sz="1600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̅"/>
                                        <m:ctrlPr>
                                          <a:rPr lang="en-GB" sz="1600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GB" sz="1600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GB" sz="1600" b="0" i="1" smtClean="0">
                                        <a:latin typeface="Cambria Math" panose="02040503050406030204" pitchFamily="18" charset="0"/>
                                      </a:rPr>
                                      <m:t>𝑝𝑜𝑝</m:t>
                                    </m:r>
                                  </m:sub>
                                </m:sSub>
                              </m:den>
                            </m:f>
                          </m:e>
                        </m:func>
                      </m:e>
                    </m:func>
                  </m:oMath>
                </a14:m>
                <a:endParaRPr lang="en-GB" sz="1600" dirty="0"/>
              </a:p>
              <a:p>
                <a:pPr lvl="1"/>
                <a:endParaRPr lang="en-GB" b="1" dirty="0"/>
              </a:p>
              <a:p>
                <a:pPr lvl="1"/>
                <a:r>
                  <a:rPr lang="en-GB" b="1" dirty="0"/>
                  <a:t>Standard scaler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GB" sz="1600" b="0" i="1" smtClean="0">
                            <a:latin typeface="Cambria Math" panose="02040503050406030204" pitchFamily="18" charset="0"/>
                          </a:rPr>
                          <m:t>𝑊𝑜𝑒</m:t>
                        </m:r>
                      </m:sub>
                    </m:sSub>
                    <m:r>
                      <a:rPr lang="en-GB" sz="16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GB" sz="1600" b="0" i="1" smtClean="0">
                                <a:latin typeface="Cambria Math" panose="02040503050406030204" pitchFamily="18" charset="0"/>
                              </a:rPr>
                              <m:t>𝑙𝑜𝑔𝑖𝑡</m:t>
                            </m:r>
                            <m:r>
                              <a:rPr lang="en-GB" sz="1600" b="0" i="1" smtClean="0">
                                <a:latin typeface="Cambria Math" panose="02040503050406030204" pitchFamily="18" charset="0"/>
                              </a:rPr>
                              <m:t>  </m:t>
                            </m:r>
                          </m:sub>
                        </m:sSub>
                        <m:r>
                          <a:rPr lang="en-GB" sz="1600" b="0" i="1" smtClean="0">
                            <a:latin typeface="Cambria Math" panose="02040503050406030204" pitchFamily="18" charset="0"/>
                          </a:rPr>
                          <m:t>− </m:t>
                        </m:r>
                        <m:sSub>
                          <m:sSubPr>
                            <m:ctrlPr>
                              <a:rPr lang="en-GB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̅"/>
                                <m:ctrlP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GB" sz="1600" b="0" i="1" smtClean="0">
                                    <a:latin typeface="Cambria Math" panose="02040503050406030204" pitchFamily="18" charset="0"/>
                                  </a:rPr>
                                  <m:t>𝑋</m:t>
                                </m:r>
                              </m:e>
                            </m:acc>
                          </m:e>
                          <m:sub>
                            <m:r>
                              <a:rPr lang="en-GB" sz="1600" b="0" i="1" smtClean="0">
                                <a:latin typeface="Cambria Math" panose="02040503050406030204" pitchFamily="18" charset="0"/>
                              </a:rPr>
                              <m:t>𝑙𝑜𝑔𝑖𝑡</m:t>
                            </m:r>
                          </m:sub>
                        </m:sSub>
                        <m:r>
                          <m:rPr>
                            <m:nor/>
                          </m:rPr>
                          <a:rPr lang="en-US" sz="1600" dirty="0"/>
                          <m:t> </m:t>
                        </m:r>
                      </m:num>
                      <m:den>
                        <m:sSub>
                          <m:sSubPr>
                            <m:ctrlPr>
                              <a:rPr lang="en-GB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𝜎</m:t>
                            </m:r>
                            <m:r>
                              <a:rPr lang="en-GB" sz="1600" b="0" i="1" smtClean="0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GB" sz="1600" b="0" i="1" smtClean="0">
                                <a:latin typeface="Cambria Math" panose="02040503050406030204" pitchFamily="18" charset="0"/>
                              </a:rPr>
                              <m:t>𝑙𝑜𝑔𝑖𝑡</m:t>
                            </m:r>
                          </m:sub>
                        </m:sSub>
                      </m:den>
                    </m:f>
                  </m:oMath>
                </a14:m>
                <a:endParaRPr lang="en-US" sz="16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C52204-03D2-624B-9578-EF4F86662A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350" y="1690688"/>
                <a:ext cx="5245100" cy="4351338"/>
              </a:xfrm>
              <a:blipFill>
                <a:blip r:embed="rId2"/>
                <a:stretch>
                  <a:fillRect l="-1449" t="-1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C1343EC-F4F8-B740-8C30-858DB2B074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0601384"/>
              </p:ext>
            </p:extLst>
          </p:nvPr>
        </p:nvGraphicFramePr>
        <p:xfrm>
          <a:off x="6848479" y="4092251"/>
          <a:ext cx="4702171" cy="25320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92563">
                  <a:extLst>
                    <a:ext uri="{9D8B030D-6E8A-4147-A177-3AD203B41FA5}">
                      <a16:colId xmlns:a16="http://schemas.microsoft.com/office/drawing/2014/main" val="892206813"/>
                    </a:ext>
                  </a:extLst>
                </a:gridCol>
                <a:gridCol w="902402">
                  <a:extLst>
                    <a:ext uri="{9D8B030D-6E8A-4147-A177-3AD203B41FA5}">
                      <a16:colId xmlns:a16="http://schemas.microsoft.com/office/drawing/2014/main" val="3371359758"/>
                    </a:ext>
                  </a:extLst>
                </a:gridCol>
                <a:gridCol w="902402">
                  <a:extLst>
                    <a:ext uri="{9D8B030D-6E8A-4147-A177-3AD203B41FA5}">
                      <a16:colId xmlns:a16="http://schemas.microsoft.com/office/drawing/2014/main" val="3634303448"/>
                    </a:ext>
                  </a:extLst>
                </a:gridCol>
                <a:gridCol w="902402">
                  <a:extLst>
                    <a:ext uri="{9D8B030D-6E8A-4147-A177-3AD203B41FA5}">
                      <a16:colId xmlns:a16="http://schemas.microsoft.com/office/drawing/2014/main" val="297352296"/>
                    </a:ext>
                  </a:extLst>
                </a:gridCol>
                <a:gridCol w="902402">
                  <a:extLst>
                    <a:ext uri="{9D8B030D-6E8A-4147-A177-3AD203B41FA5}">
                      <a16:colId xmlns:a16="http://schemas.microsoft.com/office/drawing/2014/main" val="167918912"/>
                    </a:ext>
                  </a:extLst>
                </a:gridCol>
              </a:tblGrid>
              <a:tr h="799599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1" u="none" strike="noStrike" dirty="0">
                          <a:effectLst/>
                        </a:rPr>
                        <a:t>Company Age</a:t>
                      </a:r>
                      <a:endParaRPr lang="en-GB" sz="12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1" u="none" strike="noStrike" dirty="0">
                          <a:effectLst/>
                        </a:rPr>
                        <a:t>Obs.</a:t>
                      </a:r>
                      <a:endParaRPr lang="en-GB" sz="12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1" u="none" strike="noStrike" dirty="0">
                          <a:effectLst/>
                        </a:rPr>
                        <a:t>Default count</a:t>
                      </a:r>
                      <a:endParaRPr lang="en-GB" sz="12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1" u="none" strike="noStrike" dirty="0">
                          <a:effectLst/>
                        </a:rPr>
                        <a:t>Default rate</a:t>
                      </a:r>
                      <a:endParaRPr lang="en-GB" sz="12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1" i="1" u="none" strike="noStrike" dirty="0">
                          <a:effectLst/>
                        </a:rPr>
                        <a:t>Logit - default rate</a:t>
                      </a:r>
                      <a:endParaRPr lang="en-GB" sz="1200" b="1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58584861"/>
                  </a:ext>
                </a:extLst>
              </a:tr>
              <a:tr h="4264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effectLst/>
                        </a:rPr>
                        <a:t>age &lt; 19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effectLst/>
                        </a:rPr>
                        <a:t>18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28%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-0.956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03869933"/>
                  </a:ext>
                </a:extLst>
              </a:tr>
              <a:tr h="613027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19 &lt;= age &lt; 79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61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50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82%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effectLst/>
                        </a:rPr>
                        <a:t>1.514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1037885"/>
                  </a:ext>
                </a:extLst>
              </a:tr>
              <a:tr h="692986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effectLst/>
                        </a:rPr>
                        <a:t>age &gt;= 79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effectLst/>
                        </a:rPr>
                        <a:t>21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7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33%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dirty="0">
                          <a:effectLst/>
                        </a:rPr>
                        <a:t>-0.693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6511003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00C7995-E67F-2440-96BC-CA31D9F51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7675" y="365125"/>
            <a:ext cx="4403777" cy="3321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5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604</Words>
  <Application>Microsoft Macintosh PowerPoint</Application>
  <PresentationFormat>Widescreen</PresentationFormat>
  <Paragraphs>104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Weight of Evidence Binning</vt:lpstr>
      <vt:lpstr>Agenda </vt:lpstr>
      <vt:lpstr>All Models are Wrong….</vt:lpstr>
      <vt:lpstr>Logistic regression – linearity assumption (1)</vt:lpstr>
      <vt:lpstr>Logistic regression – linearity assumption (2)</vt:lpstr>
      <vt:lpstr>Weight of Evidence Binning - Overview</vt:lpstr>
      <vt:lpstr>Decision tree variable binning (1)</vt:lpstr>
      <vt:lpstr>Decision tree variable binning (2)</vt:lpstr>
      <vt:lpstr>Log odds transformation</vt:lpstr>
      <vt:lpstr>Limitations</vt:lpstr>
      <vt:lpstr>Useful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Weight of Evidence Binning</dc:title>
  <dc:creator>Oliver Cairns</dc:creator>
  <cp:lastModifiedBy>Oliver Cairns</cp:lastModifiedBy>
  <cp:revision>14</cp:revision>
  <dcterms:created xsi:type="dcterms:W3CDTF">2020-01-04T19:51:56Z</dcterms:created>
  <dcterms:modified xsi:type="dcterms:W3CDTF">2020-01-04T21:13:50Z</dcterms:modified>
</cp:coreProperties>
</file>